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0745A-06C8-4ADB-8DDE-B240B2819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3209C1-20B6-490D-985C-3073EABF54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58586-EA6E-40E8-AB52-C1D8F716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E9065-A784-4FED-984A-F48E300F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82708-298C-4231-8B30-589B7417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01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2566C-60EA-4925-8560-8611567F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355FB7-DBC2-4568-98FB-7ED86308F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7EE43-115A-4D37-A892-DAA948F5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76EE2-B051-4F26-AC13-71D5A3E5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89656-2505-4859-AEA7-216AF7AE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6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89F266-A523-4239-AA00-76F8C3889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71E62F-20C5-4E82-B6CB-2C3233C3A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C0347-0B1B-43EA-A861-4A6E0EA47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BE6F7-B5BB-449A-BCDE-8ADF4738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B8EB8-4795-4996-9EF0-B2D03DAD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54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8F309-AD3E-45C4-9BD1-4F1DB7126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79378-1DBA-46AF-AC45-EA665553A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E3E2E-6F7C-41BB-B52E-E2574DD0E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0707B-BF2A-424D-BCBF-4C59D972A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E5A85-E499-4FF6-9D57-4852516F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05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468F-0917-41E0-96F1-D870FAA9F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D3978-1832-4D86-AEE6-AEFF7F46D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6ABCE-BCF6-4037-9F16-E20AB889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5E9CE-CE03-4E69-BAA1-81430364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04DE6-9AAD-4622-BA19-DDE5AD657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50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52168-BB7B-4369-8738-3B8DD1FCD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E14E0-A211-4DAE-B80E-224A64774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E67D6-5301-4BBC-BBCF-E615C2F2A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278DF-0B8A-45D3-9471-25506E6C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5C36F-51A7-4858-952D-C25021BF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F4779-A941-41F8-91F9-B46472183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18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F342F-F3DE-41CE-9E8D-A5862F5F5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008B6-03F3-4539-ABA5-9DB6A7066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D86C2-8B51-4376-9B50-452470111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C9100C-D39E-4E77-9F61-32988A06D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BAB03-3DCD-4AEF-B49F-A254174D3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1BF35A-FEA7-4820-8F3A-C7B3325AB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3879-C156-4700-BED2-AE74FF2EA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0171D0-31CB-4660-B679-A745D3AD2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58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50FE1-896F-480B-BEC7-E83A177F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A43D44-81F9-4E28-AA87-4E91A3D1D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8D025-3BCE-4543-96F7-164E953E2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53547-CFDB-4B11-98BA-4410FB13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73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DCB45A-1D88-4554-9C13-5A17716F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608610-B591-47E6-B22A-1C7457AA4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742E0-1BF9-48AC-B021-0A4ACC5E1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33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28F81-7E13-442C-9178-B43369BF1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D579C-71A6-48FE-B30F-6071632C2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7637B-A864-44B6-BFB3-7C7B22C00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D1F25-2C30-47D2-9E85-D3049A5C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694F0B-89CF-41ED-B049-4B14BBEC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540CA0-412B-4C0C-BC4F-4738D652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84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62150-D41F-4762-89AB-CF09502B1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AD2C4D-CA88-4867-BAED-FD8427213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9F08F6-90E4-435C-8727-79DDB7F78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9DDC8-1204-48FC-AD6C-8392601B1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892DD-43C4-4C6D-9BAF-551DDA0B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340BA9-5415-4E0E-9E37-83D6D825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45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CAED57-72AF-48F6-91CA-B692A8EB1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934B5-DA08-4AF0-853C-3EC9DC1C3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F7380-6B23-445E-B813-BF094DEDF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CEEDD-61FE-423E-9ED9-4F8F051682A7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EC1DB-3C60-4608-B0E0-D6B60AA63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0A5C6-42D1-4CC6-B9BA-7FFBECCE1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8848-026B-4E87-A164-A60BD55901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43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1.png"/><Relationship Id="rId4" Type="http://schemas.openxmlformats.org/officeDocument/2006/relationships/hyperlink" Target="https://creativecommons.org/licenses/by-nc-sa/2.0/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 rot="18344499">
            <a:off x="7849222" y="19594"/>
            <a:ext cx="511759" cy="2052497"/>
            <a:chOff x="5075947" y="1712688"/>
            <a:chExt cx="666672" cy="3085739"/>
          </a:xfrm>
        </p:grpSpPr>
        <p:sp>
          <p:nvSpPr>
            <p:cNvPr id="112" name="Rectangle 111"/>
            <p:cNvSpPr/>
            <p:nvPr/>
          </p:nvSpPr>
          <p:spPr>
            <a:xfrm rot="21598773">
              <a:off x="5075947" y="1915345"/>
              <a:ext cx="666206" cy="2612571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3" name="Oval 112"/>
            <p:cNvSpPr/>
            <p:nvPr/>
          </p:nvSpPr>
          <p:spPr>
            <a:xfrm rot="21598773">
              <a:off x="5076413" y="4257407"/>
              <a:ext cx="666206" cy="54102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21598773">
              <a:off x="5078405" y="4011026"/>
              <a:ext cx="66357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Rectangle 114"/>
            <p:cNvSpPr/>
            <p:nvPr/>
          </p:nvSpPr>
          <p:spPr>
            <a:xfrm rot="21598773">
              <a:off x="5105851" y="1712688"/>
              <a:ext cx="609292" cy="2794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cxnSp>
        <p:nvCxnSpPr>
          <p:cNvPr id="111" name="Straight Connector 110"/>
          <p:cNvCxnSpPr>
            <a:endCxn id="113" idx="5"/>
          </p:cNvCxnSpPr>
          <p:nvPr/>
        </p:nvCxnSpPr>
        <p:spPr>
          <a:xfrm>
            <a:off x="8228348" y="1463901"/>
            <a:ext cx="772636" cy="36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1679" y="2980225"/>
            <a:ext cx="2720023" cy="10084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Half fill beaker with just boiled water 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/>
          </a:p>
        </p:txBody>
      </p:sp>
      <p:grpSp>
        <p:nvGrpSpPr>
          <p:cNvPr id="42" name="Group 41"/>
          <p:cNvGrpSpPr/>
          <p:nvPr/>
        </p:nvGrpSpPr>
        <p:grpSpPr>
          <a:xfrm flipH="1">
            <a:off x="1764295" y="4092616"/>
            <a:ext cx="889000" cy="889000"/>
            <a:chOff x="3416300" y="2501900"/>
            <a:chExt cx="889000" cy="889000"/>
          </a:xfrm>
        </p:grpSpPr>
        <p:sp>
          <p:nvSpPr>
            <p:cNvPr id="43" name="Arc 42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79" name="Bent Arrow 78"/>
          <p:cNvSpPr/>
          <p:nvPr/>
        </p:nvSpPr>
        <p:spPr>
          <a:xfrm rot="5400000">
            <a:off x="2797714" y="3146147"/>
            <a:ext cx="711200" cy="536118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8011" y="1563659"/>
            <a:ext cx="2720023" cy="135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15cm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1 mol l</a:t>
            </a:r>
            <a:r>
              <a:rPr lang="en-GB" sz="2000" baseline="30000" dirty="0">
                <a:sym typeface="Wingdings 2" panose="05020102010507070707" pitchFamily="18" charset="2"/>
              </a:rPr>
              <a:t>-1</a:t>
            </a:r>
            <a:r>
              <a:rPr lang="en-GB" sz="2000" dirty="0">
                <a:sym typeface="Wingdings 2" panose="05020102010507070707" pitchFamily="18" charset="2"/>
              </a:rPr>
              <a:t> sulphuric acid in TT – </a:t>
            </a:r>
            <a:r>
              <a:rPr lang="en-GB" sz="2000" b="1" dirty="0">
                <a:sym typeface="Wingdings 2" panose="05020102010507070707" pitchFamily="18" charset="2"/>
              </a:rPr>
              <a:t>wait 2 minutes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/>
          </a:p>
        </p:txBody>
      </p:sp>
      <p:sp>
        <p:nvSpPr>
          <p:cNvPr id="81" name="Bent Arrow 80"/>
          <p:cNvSpPr/>
          <p:nvPr/>
        </p:nvSpPr>
        <p:spPr>
          <a:xfrm rot="16200000" flipH="1">
            <a:off x="6578550" y="381124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75507" y="478169"/>
            <a:ext cx="4673631" cy="10418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1.8-2.0g copper oxide. Add half and swirl, </a:t>
            </a:r>
            <a:r>
              <a:rPr lang="en-GB" sz="2000" b="1" dirty="0">
                <a:sym typeface="Wingdings 2" panose="05020102010507070707" pitchFamily="18" charset="2"/>
              </a:rPr>
              <a:t>wait 1 minute</a:t>
            </a:r>
            <a:r>
              <a:rPr lang="en-GB" sz="2000" dirty="0">
                <a:sym typeface="Wingdings 2" panose="05020102010507070707" pitchFamily="18" charset="2"/>
              </a:rPr>
              <a:t>, add the other half.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grpSp>
        <p:nvGrpSpPr>
          <p:cNvPr id="1047" name="Group 1046"/>
          <p:cNvGrpSpPr/>
          <p:nvPr/>
        </p:nvGrpSpPr>
        <p:grpSpPr>
          <a:xfrm>
            <a:off x="6084410" y="1777256"/>
            <a:ext cx="1216222" cy="1698463"/>
            <a:chOff x="6084410" y="1777256"/>
            <a:chExt cx="1216222" cy="1698463"/>
          </a:xfrm>
        </p:grpSpPr>
        <p:grpSp>
          <p:nvGrpSpPr>
            <p:cNvPr id="1046" name="Group 1045"/>
            <p:cNvGrpSpPr/>
            <p:nvPr/>
          </p:nvGrpSpPr>
          <p:grpSpPr>
            <a:xfrm>
              <a:off x="6084410" y="1777256"/>
              <a:ext cx="1216222" cy="1698463"/>
              <a:chOff x="6084410" y="1777256"/>
              <a:chExt cx="1216222" cy="1698463"/>
            </a:xfrm>
          </p:grpSpPr>
          <p:sp>
            <p:nvSpPr>
              <p:cNvPr id="1045" name="Trapezoid 1044"/>
              <p:cNvSpPr/>
              <p:nvPr/>
            </p:nvSpPr>
            <p:spPr>
              <a:xfrm>
                <a:off x="6103572" y="3149667"/>
                <a:ext cx="1172909" cy="302196"/>
              </a:xfrm>
              <a:prstGeom prst="trapezoid">
                <a:avLst>
                  <a:gd name="adj" fmla="val 36032"/>
                </a:avLst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7" name="Straight Connector 86"/>
              <p:cNvCxnSpPr/>
              <p:nvPr/>
            </p:nvCxnSpPr>
            <p:spPr>
              <a:xfrm>
                <a:off x="6429790" y="1777256"/>
                <a:ext cx="0" cy="7200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flipH="1">
                <a:off x="6084410" y="2497336"/>
                <a:ext cx="345380" cy="9745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6084410" y="3471912"/>
                <a:ext cx="1202226" cy="380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6948506" y="1777256"/>
                <a:ext cx="0" cy="7200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>
                <a:off x="6948505" y="2480980"/>
                <a:ext cx="352127" cy="98257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6189804" y="3138537"/>
              <a:ext cx="990874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6109933" y="1030699"/>
            <a:ext cx="1166548" cy="1506322"/>
            <a:chOff x="5492727" y="1176014"/>
            <a:chExt cx="1166548" cy="1506322"/>
          </a:xfrm>
        </p:grpSpPr>
        <p:grpSp>
          <p:nvGrpSpPr>
            <p:cNvPr id="100" name="Group 99"/>
            <p:cNvGrpSpPr/>
            <p:nvPr/>
          </p:nvGrpSpPr>
          <p:grpSpPr>
            <a:xfrm>
              <a:off x="5492727" y="1287426"/>
              <a:ext cx="1166548" cy="1394910"/>
              <a:chOff x="5492727" y="1287426"/>
              <a:chExt cx="1166548" cy="1394910"/>
            </a:xfrm>
          </p:grpSpPr>
          <p:cxnSp>
            <p:nvCxnSpPr>
              <p:cNvPr id="92" name="Straight Connector 91"/>
              <p:cNvCxnSpPr/>
              <p:nvPr/>
            </p:nvCxnSpPr>
            <p:spPr>
              <a:xfrm>
                <a:off x="5492727" y="1287426"/>
                <a:ext cx="511760" cy="62415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flipH="1">
                <a:off x="6147515" y="1287426"/>
                <a:ext cx="511760" cy="62415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6004487" y="1911577"/>
                <a:ext cx="0" cy="77075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6147515" y="1911576"/>
                <a:ext cx="0" cy="77075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4" name="Straight Connector 103"/>
            <p:cNvCxnSpPr/>
            <p:nvPr/>
          </p:nvCxnSpPr>
          <p:spPr>
            <a:xfrm>
              <a:off x="5566393" y="1176014"/>
              <a:ext cx="511760" cy="6241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6061064" y="1181401"/>
              <a:ext cx="511760" cy="6241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Bent Arrow 118"/>
          <p:cNvSpPr/>
          <p:nvPr/>
        </p:nvSpPr>
        <p:spPr>
          <a:xfrm rot="5400000">
            <a:off x="3213826" y="1659533"/>
            <a:ext cx="1171369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23" name="Straight Connector 122"/>
          <p:cNvCxnSpPr/>
          <p:nvPr/>
        </p:nvCxnSpPr>
        <p:spPr>
          <a:xfrm flipH="1" flipV="1">
            <a:off x="5599078" y="3649712"/>
            <a:ext cx="2039122" cy="199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H="1" flipV="1">
            <a:off x="7297089" y="3670868"/>
            <a:ext cx="179714" cy="17107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TextBox 1026"/>
          <p:cNvSpPr txBox="1"/>
          <p:nvPr/>
        </p:nvSpPr>
        <p:spPr>
          <a:xfrm>
            <a:off x="5492568" y="3347700"/>
            <a:ext cx="235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xxxxxxxxxxxxxxxxxxxxx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9170445" y="424571"/>
            <a:ext cx="2649883" cy="13671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Filter copper sulphate solution (max 3 min)             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/>
          </a:p>
        </p:txBody>
      </p:sp>
      <p:sp>
        <p:nvSpPr>
          <p:cNvPr id="1028" name="Down Arrow 1027"/>
          <p:cNvSpPr/>
          <p:nvPr/>
        </p:nvSpPr>
        <p:spPr>
          <a:xfrm flipV="1">
            <a:off x="6347718" y="3819980"/>
            <a:ext cx="609394" cy="113095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TextBox 135"/>
          <p:cNvSpPr txBox="1"/>
          <p:nvPr/>
        </p:nvSpPr>
        <p:spPr>
          <a:xfrm>
            <a:off x="5313619" y="5466135"/>
            <a:ext cx="3520682" cy="13261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Remove funnel, then gently heat solution (half-blue) for </a:t>
            </a:r>
            <a:r>
              <a:rPr lang="en-GB" sz="2000" b="1" dirty="0">
                <a:sym typeface="Wingdings 2" panose="05020102010507070707" pitchFamily="18" charset="2"/>
              </a:rPr>
              <a:t>3 minutes </a:t>
            </a:r>
            <a:r>
              <a:rPr lang="en-GB" sz="2000" dirty="0">
                <a:sym typeface="Wingdings 2" panose="05020102010507070707" pitchFamily="18" charset="2"/>
              </a:rPr>
              <a:t>– DO NOT BOIL DRY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/>
          </a:p>
        </p:txBody>
      </p:sp>
      <p:cxnSp>
        <p:nvCxnSpPr>
          <p:cNvPr id="142" name="Straight Connector 141"/>
          <p:cNvCxnSpPr/>
          <p:nvPr/>
        </p:nvCxnSpPr>
        <p:spPr>
          <a:xfrm flipH="1">
            <a:off x="5753429" y="3670868"/>
            <a:ext cx="179714" cy="17107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ight Bracket 153"/>
          <p:cNvSpPr/>
          <p:nvPr/>
        </p:nvSpPr>
        <p:spPr>
          <a:xfrm rot="5400000">
            <a:off x="10942021" y="3104724"/>
            <a:ext cx="322652" cy="1395066"/>
          </a:xfrm>
          <a:prstGeom prst="rightBracket">
            <a:avLst>
              <a:gd name="adj" fmla="val 42373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Bent Arrow 157"/>
          <p:cNvSpPr/>
          <p:nvPr/>
        </p:nvSpPr>
        <p:spPr>
          <a:xfrm rot="5400000">
            <a:off x="10159031" y="2702563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10031410" y="4453756"/>
            <a:ext cx="2051087" cy="22338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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Pour filtered heated copper sulphate into the evaporating dish; </a:t>
            </a:r>
            <a:r>
              <a:rPr lang="en-GB" sz="2000" b="1" dirty="0">
                <a:sym typeface="Wingdings 2" panose="05020102010507070707" pitchFamily="18" charset="2"/>
              </a:rPr>
              <a:t>observe for 5 minutes            </a:t>
            </a:r>
            <a:r>
              <a:rPr lang="en-GB" sz="2400" dirty="0">
                <a:sym typeface="Wingdings" panose="05000000000000000000" pitchFamily="2" charset="2"/>
              </a:rPr>
              <a:t></a:t>
            </a:r>
            <a:endParaRPr lang="en-GB" sz="2400" dirty="0">
              <a:sym typeface="Wingdings 2" panose="05020102010507070707" pitchFamily="18" charset="2"/>
            </a:endParaRPr>
          </a:p>
          <a:p>
            <a:endParaRPr lang="en-GB" sz="2400" dirty="0"/>
          </a:p>
        </p:txBody>
      </p:sp>
      <p:cxnSp>
        <p:nvCxnSpPr>
          <p:cNvPr id="1035" name="Straight Connector 1034"/>
          <p:cNvCxnSpPr>
            <a:cxnSpLocks/>
          </p:cNvCxnSpPr>
          <p:nvPr/>
        </p:nvCxnSpPr>
        <p:spPr>
          <a:xfrm>
            <a:off x="5087888" y="419224"/>
            <a:ext cx="0" cy="6353340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" name="Freeform 1035"/>
          <p:cNvSpPr/>
          <p:nvPr/>
        </p:nvSpPr>
        <p:spPr>
          <a:xfrm>
            <a:off x="8134145" y="1897668"/>
            <a:ext cx="4095955" cy="4941282"/>
          </a:xfrm>
          <a:custGeom>
            <a:avLst/>
            <a:gdLst>
              <a:gd name="connsiteX0" fmla="*/ 1733755 w 4095955"/>
              <a:gd name="connsiteY0" fmla="*/ 4941282 h 4941282"/>
              <a:gd name="connsiteX1" fmla="*/ 1314655 w 4095955"/>
              <a:gd name="connsiteY1" fmla="*/ 3912582 h 4941282"/>
              <a:gd name="connsiteX2" fmla="*/ 533605 w 4095955"/>
              <a:gd name="connsiteY2" fmla="*/ 3112482 h 4941282"/>
              <a:gd name="connsiteX3" fmla="*/ 205 w 4095955"/>
              <a:gd name="connsiteY3" fmla="*/ 2121882 h 4941282"/>
              <a:gd name="connsiteX4" fmla="*/ 590755 w 4095955"/>
              <a:gd name="connsiteY4" fmla="*/ 845532 h 4941282"/>
              <a:gd name="connsiteX5" fmla="*/ 1771855 w 4095955"/>
              <a:gd name="connsiteY5" fmla="*/ 121632 h 4941282"/>
              <a:gd name="connsiteX6" fmla="*/ 4095955 w 4095955"/>
              <a:gd name="connsiteY6" fmla="*/ 7332 h 4941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5955" h="4941282">
                <a:moveTo>
                  <a:pt x="1733755" y="4941282"/>
                </a:moveTo>
                <a:cubicBezTo>
                  <a:pt x="1624217" y="4579332"/>
                  <a:pt x="1514680" y="4217382"/>
                  <a:pt x="1314655" y="3912582"/>
                </a:cubicBezTo>
                <a:cubicBezTo>
                  <a:pt x="1114630" y="3607782"/>
                  <a:pt x="752680" y="3410932"/>
                  <a:pt x="533605" y="3112482"/>
                </a:cubicBezTo>
                <a:cubicBezTo>
                  <a:pt x="314530" y="2814032"/>
                  <a:pt x="-9320" y="2499707"/>
                  <a:pt x="205" y="2121882"/>
                </a:cubicBezTo>
                <a:cubicBezTo>
                  <a:pt x="9730" y="1744057"/>
                  <a:pt x="295480" y="1178907"/>
                  <a:pt x="590755" y="845532"/>
                </a:cubicBezTo>
                <a:cubicBezTo>
                  <a:pt x="886030" y="512157"/>
                  <a:pt x="1187655" y="261332"/>
                  <a:pt x="1771855" y="121632"/>
                </a:cubicBezTo>
                <a:cubicBezTo>
                  <a:pt x="2356055" y="-18068"/>
                  <a:pt x="3226005" y="-5368"/>
                  <a:pt x="4095955" y="7332"/>
                </a:cubicBez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5" name="Group 174"/>
          <p:cNvGrpSpPr/>
          <p:nvPr/>
        </p:nvGrpSpPr>
        <p:grpSpPr>
          <a:xfrm rot="2757630">
            <a:off x="8880132" y="2524772"/>
            <a:ext cx="1216222" cy="1834817"/>
            <a:chOff x="6084410" y="1777256"/>
            <a:chExt cx="1216222" cy="1834817"/>
          </a:xfrm>
        </p:grpSpPr>
        <p:grpSp>
          <p:nvGrpSpPr>
            <p:cNvPr id="176" name="Group 175"/>
            <p:cNvGrpSpPr/>
            <p:nvPr/>
          </p:nvGrpSpPr>
          <p:grpSpPr>
            <a:xfrm>
              <a:off x="6084410" y="1777256"/>
              <a:ext cx="1216222" cy="1698463"/>
              <a:chOff x="6084410" y="1777256"/>
              <a:chExt cx="1216222" cy="1698463"/>
            </a:xfrm>
          </p:grpSpPr>
          <p:cxnSp>
            <p:nvCxnSpPr>
              <p:cNvPr id="179" name="Straight Connector 178"/>
              <p:cNvCxnSpPr/>
              <p:nvPr/>
            </p:nvCxnSpPr>
            <p:spPr>
              <a:xfrm>
                <a:off x="6429790" y="1777256"/>
                <a:ext cx="0" cy="7200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flipH="1">
                <a:off x="6084410" y="2497336"/>
                <a:ext cx="345380" cy="97457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>
                <a:off x="6084410" y="3471912"/>
                <a:ext cx="1202226" cy="380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6948506" y="1777256"/>
                <a:ext cx="0" cy="72008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>
                <a:off x="6948505" y="2480980"/>
                <a:ext cx="352127" cy="98257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7" name="Straight Connector 176"/>
            <p:cNvCxnSpPr/>
            <p:nvPr/>
          </p:nvCxnSpPr>
          <p:spPr>
            <a:xfrm rot="18842370">
              <a:off x="6128393" y="3077336"/>
              <a:ext cx="1059473" cy="100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" name="Group 183"/>
          <p:cNvGrpSpPr/>
          <p:nvPr/>
        </p:nvGrpSpPr>
        <p:grpSpPr>
          <a:xfrm rot="8031883" flipH="1">
            <a:off x="11425307" y="2368182"/>
            <a:ext cx="889000" cy="889000"/>
            <a:chOff x="3416300" y="2501900"/>
            <a:chExt cx="889000" cy="889000"/>
          </a:xfrm>
        </p:grpSpPr>
        <p:sp>
          <p:nvSpPr>
            <p:cNvPr id="185" name="Arc 184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86" name="Straight Connector 185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Oval 187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052" name="Freeform 1051"/>
          <p:cNvSpPr/>
          <p:nvPr/>
        </p:nvSpPr>
        <p:spPr>
          <a:xfrm>
            <a:off x="8267700" y="1461182"/>
            <a:ext cx="728663" cy="297656"/>
          </a:xfrm>
          <a:custGeom>
            <a:avLst/>
            <a:gdLst>
              <a:gd name="connsiteX0" fmla="*/ 0 w 747713"/>
              <a:gd name="connsiteY0" fmla="*/ 0 h 300038"/>
              <a:gd name="connsiteX1" fmla="*/ 409575 w 747713"/>
              <a:gd name="connsiteY1" fmla="*/ 295275 h 300038"/>
              <a:gd name="connsiteX2" fmla="*/ 533400 w 747713"/>
              <a:gd name="connsiteY2" fmla="*/ 300038 h 300038"/>
              <a:gd name="connsiteX3" fmla="*/ 657225 w 747713"/>
              <a:gd name="connsiteY3" fmla="*/ 233363 h 300038"/>
              <a:gd name="connsiteX4" fmla="*/ 747713 w 747713"/>
              <a:gd name="connsiteY4" fmla="*/ 76200 h 300038"/>
              <a:gd name="connsiteX5" fmla="*/ 747713 w 747713"/>
              <a:gd name="connsiteY5" fmla="*/ 0 h 300038"/>
              <a:gd name="connsiteX6" fmla="*/ 381000 w 747713"/>
              <a:gd name="connsiteY6" fmla="*/ 9525 h 300038"/>
              <a:gd name="connsiteX7" fmla="*/ 0 w 747713"/>
              <a:gd name="connsiteY7" fmla="*/ 0 h 300038"/>
              <a:gd name="connsiteX0" fmla="*/ 0 w 747713"/>
              <a:gd name="connsiteY0" fmla="*/ 0 h 300038"/>
              <a:gd name="connsiteX1" fmla="*/ 409575 w 747713"/>
              <a:gd name="connsiteY1" fmla="*/ 295275 h 300038"/>
              <a:gd name="connsiteX2" fmla="*/ 533400 w 747713"/>
              <a:gd name="connsiteY2" fmla="*/ 300038 h 300038"/>
              <a:gd name="connsiteX3" fmla="*/ 657225 w 747713"/>
              <a:gd name="connsiteY3" fmla="*/ 233363 h 300038"/>
              <a:gd name="connsiteX4" fmla="*/ 731045 w 747713"/>
              <a:gd name="connsiteY4" fmla="*/ 92869 h 300038"/>
              <a:gd name="connsiteX5" fmla="*/ 747713 w 747713"/>
              <a:gd name="connsiteY5" fmla="*/ 0 h 300038"/>
              <a:gd name="connsiteX6" fmla="*/ 381000 w 747713"/>
              <a:gd name="connsiteY6" fmla="*/ 9525 h 300038"/>
              <a:gd name="connsiteX7" fmla="*/ 0 w 747713"/>
              <a:gd name="connsiteY7" fmla="*/ 0 h 300038"/>
              <a:gd name="connsiteX0" fmla="*/ 0 w 747713"/>
              <a:gd name="connsiteY0" fmla="*/ 0 h 300038"/>
              <a:gd name="connsiteX1" fmla="*/ 409575 w 747713"/>
              <a:gd name="connsiteY1" fmla="*/ 295275 h 300038"/>
              <a:gd name="connsiteX2" fmla="*/ 533400 w 747713"/>
              <a:gd name="connsiteY2" fmla="*/ 300038 h 300038"/>
              <a:gd name="connsiteX3" fmla="*/ 650081 w 747713"/>
              <a:gd name="connsiteY3" fmla="*/ 223838 h 300038"/>
              <a:gd name="connsiteX4" fmla="*/ 731045 w 747713"/>
              <a:gd name="connsiteY4" fmla="*/ 92869 h 300038"/>
              <a:gd name="connsiteX5" fmla="*/ 747713 w 747713"/>
              <a:gd name="connsiteY5" fmla="*/ 0 h 300038"/>
              <a:gd name="connsiteX6" fmla="*/ 381000 w 747713"/>
              <a:gd name="connsiteY6" fmla="*/ 9525 h 300038"/>
              <a:gd name="connsiteX7" fmla="*/ 0 w 747713"/>
              <a:gd name="connsiteY7" fmla="*/ 0 h 300038"/>
              <a:gd name="connsiteX0" fmla="*/ 0 w 747713"/>
              <a:gd name="connsiteY0" fmla="*/ 0 h 300038"/>
              <a:gd name="connsiteX1" fmla="*/ 409575 w 747713"/>
              <a:gd name="connsiteY1" fmla="*/ 295275 h 300038"/>
              <a:gd name="connsiteX2" fmla="*/ 533400 w 747713"/>
              <a:gd name="connsiteY2" fmla="*/ 300038 h 300038"/>
              <a:gd name="connsiteX3" fmla="*/ 650081 w 747713"/>
              <a:gd name="connsiteY3" fmla="*/ 223838 h 300038"/>
              <a:gd name="connsiteX4" fmla="*/ 731045 w 747713"/>
              <a:gd name="connsiteY4" fmla="*/ 92869 h 300038"/>
              <a:gd name="connsiteX5" fmla="*/ 747713 w 747713"/>
              <a:gd name="connsiteY5" fmla="*/ 0 h 300038"/>
              <a:gd name="connsiteX6" fmla="*/ 381000 w 747713"/>
              <a:gd name="connsiteY6" fmla="*/ 9525 h 300038"/>
              <a:gd name="connsiteX7" fmla="*/ 0 w 747713"/>
              <a:gd name="connsiteY7" fmla="*/ 0 h 300038"/>
              <a:gd name="connsiteX0" fmla="*/ 0 w 747713"/>
              <a:gd name="connsiteY0" fmla="*/ 0 h 300038"/>
              <a:gd name="connsiteX1" fmla="*/ 409575 w 747713"/>
              <a:gd name="connsiteY1" fmla="*/ 295275 h 300038"/>
              <a:gd name="connsiteX2" fmla="*/ 533400 w 747713"/>
              <a:gd name="connsiteY2" fmla="*/ 300038 h 300038"/>
              <a:gd name="connsiteX3" fmla="*/ 650081 w 747713"/>
              <a:gd name="connsiteY3" fmla="*/ 223838 h 300038"/>
              <a:gd name="connsiteX4" fmla="*/ 731045 w 747713"/>
              <a:gd name="connsiteY4" fmla="*/ 92869 h 300038"/>
              <a:gd name="connsiteX5" fmla="*/ 747713 w 747713"/>
              <a:gd name="connsiteY5" fmla="*/ 0 h 300038"/>
              <a:gd name="connsiteX6" fmla="*/ 381000 w 747713"/>
              <a:gd name="connsiteY6" fmla="*/ 9525 h 300038"/>
              <a:gd name="connsiteX7" fmla="*/ 0 w 747713"/>
              <a:gd name="connsiteY7" fmla="*/ 0 h 300038"/>
              <a:gd name="connsiteX0" fmla="*/ 0 w 747713"/>
              <a:gd name="connsiteY0" fmla="*/ 0 h 300038"/>
              <a:gd name="connsiteX1" fmla="*/ 409575 w 747713"/>
              <a:gd name="connsiteY1" fmla="*/ 295275 h 300038"/>
              <a:gd name="connsiteX2" fmla="*/ 533400 w 747713"/>
              <a:gd name="connsiteY2" fmla="*/ 300038 h 300038"/>
              <a:gd name="connsiteX3" fmla="*/ 647700 w 747713"/>
              <a:gd name="connsiteY3" fmla="*/ 214313 h 300038"/>
              <a:gd name="connsiteX4" fmla="*/ 731045 w 747713"/>
              <a:gd name="connsiteY4" fmla="*/ 92869 h 300038"/>
              <a:gd name="connsiteX5" fmla="*/ 747713 w 747713"/>
              <a:gd name="connsiteY5" fmla="*/ 0 h 300038"/>
              <a:gd name="connsiteX6" fmla="*/ 381000 w 747713"/>
              <a:gd name="connsiteY6" fmla="*/ 9525 h 300038"/>
              <a:gd name="connsiteX7" fmla="*/ 0 w 747713"/>
              <a:gd name="connsiteY7" fmla="*/ 0 h 300038"/>
              <a:gd name="connsiteX0" fmla="*/ 0 w 747713"/>
              <a:gd name="connsiteY0" fmla="*/ 0 h 297656"/>
              <a:gd name="connsiteX1" fmla="*/ 409575 w 747713"/>
              <a:gd name="connsiteY1" fmla="*/ 295275 h 297656"/>
              <a:gd name="connsiteX2" fmla="*/ 526256 w 747713"/>
              <a:gd name="connsiteY2" fmla="*/ 297656 h 297656"/>
              <a:gd name="connsiteX3" fmla="*/ 647700 w 747713"/>
              <a:gd name="connsiteY3" fmla="*/ 214313 h 297656"/>
              <a:gd name="connsiteX4" fmla="*/ 731045 w 747713"/>
              <a:gd name="connsiteY4" fmla="*/ 92869 h 297656"/>
              <a:gd name="connsiteX5" fmla="*/ 747713 w 747713"/>
              <a:gd name="connsiteY5" fmla="*/ 0 h 297656"/>
              <a:gd name="connsiteX6" fmla="*/ 381000 w 747713"/>
              <a:gd name="connsiteY6" fmla="*/ 9525 h 297656"/>
              <a:gd name="connsiteX7" fmla="*/ 0 w 747713"/>
              <a:gd name="connsiteY7" fmla="*/ 0 h 297656"/>
              <a:gd name="connsiteX0" fmla="*/ 0 w 747713"/>
              <a:gd name="connsiteY0" fmla="*/ 0 h 297656"/>
              <a:gd name="connsiteX1" fmla="*/ 409575 w 747713"/>
              <a:gd name="connsiteY1" fmla="*/ 295275 h 297656"/>
              <a:gd name="connsiteX2" fmla="*/ 526256 w 747713"/>
              <a:gd name="connsiteY2" fmla="*/ 297656 h 297656"/>
              <a:gd name="connsiteX3" fmla="*/ 647700 w 747713"/>
              <a:gd name="connsiteY3" fmla="*/ 214313 h 297656"/>
              <a:gd name="connsiteX4" fmla="*/ 731045 w 747713"/>
              <a:gd name="connsiteY4" fmla="*/ 92869 h 297656"/>
              <a:gd name="connsiteX5" fmla="*/ 747713 w 747713"/>
              <a:gd name="connsiteY5" fmla="*/ 0 h 297656"/>
              <a:gd name="connsiteX6" fmla="*/ 381000 w 747713"/>
              <a:gd name="connsiteY6" fmla="*/ 9525 h 297656"/>
              <a:gd name="connsiteX7" fmla="*/ 0 w 747713"/>
              <a:gd name="connsiteY7" fmla="*/ 0 h 297656"/>
              <a:gd name="connsiteX0" fmla="*/ 0 w 747713"/>
              <a:gd name="connsiteY0" fmla="*/ 0 h 297656"/>
              <a:gd name="connsiteX1" fmla="*/ 409575 w 747713"/>
              <a:gd name="connsiteY1" fmla="*/ 295275 h 297656"/>
              <a:gd name="connsiteX2" fmla="*/ 476250 w 747713"/>
              <a:gd name="connsiteY2" fmla="*/ 297656 h 297656"/>
              <a:gd name="connsiteX3" fmla="*/ 526256 w 747713"/>
              <a:gd name="connsiteY3" fmla="*/ 297656 h 297656"/>
              <a:gd name="connsiteX4" fmla="*/ 647700 w 747713"/>
              <a:gd name="connsiteY4" fmla="*/ 214313 h 297656"/>
              <a:gd name="connsiteX5" fmla="*/ 731045 w 747713"/>
              <a:gd name="connsiteY5" fmla="*/ 92869 h 297656"/>
              <a:gd name="connsiteX6" fmla="*/ 747713 w 747713"/>
              <a:gd name="connsiteY6" fmla="*/ 0 h 297656"/>
              <a:gd name="connsiteX7" fmla="*/ 381000 w 747713"/>
              <a:gd name="connsiteY7" fmla="*/ 9525 h 297656"/>
              <a:gd name="connsiteX8" fmla="*/ 0 w 747713"/>
              <a:gd name="connsiteY8" fmla="*/ 0 h 297656"/>
              <a:gd name="connsiteX0" fmla="*/ 0 w 747713"/>
              <a:gd name="connsiteY0" fmla="*/ 0 h 297656"/>
              <a:gd name="connsiteX1" fmla="*/ 409575 w 747713"/>
              <a:gd name="connsiteY1" fmla="*/ 295275 h 297656"/>
              <a:gd name="connsiteX2" fmla="*/ 476250 w 747713"/>
              <a:gd name="connsiteY2" fmla="*/ 297656 h 297656"/>
              <a:gd name="connsiteX3" fmla="*/ 526256 w 747713"/>
              <a:gd name="connsiteY3" fmla="*/ 297656 h 297656"/>
              <a:gd name="connsiteX4" fmla="*/ 647700 w 747713"/>
              <a:gd name="connsiteY4" fmla="*/ 214313 h 297656"/>
              <a:gd name="connsiteX5" fmla="*/ 731045 w 747713"/>
              <a:gd name="connsiteY5" fmla="*/ 92869 h 297656"/>
              <a:gd name="connsiteX6" fmla="*/ 747713 w 747713"/>
              <a:gd name="connsiteY6" fmla="*/ 0 h 297656"/>
              <a:gd name="connsiteX7" fmla="*/ 381000 w 747713"/>
              <a:gd name="connsiteY7" fmla="*/ 9525 h 297656"/>
              <a:gd name="connsiteX8" fmla="*/ 0 w 747713"/>
              <a:gd name="connsiteY8" fmla="*/ 0 h 297656"/>
              <a:gd name="connsiteX0" fmla="*/ 0 w 747713"/>
              <a:gd name="connsiteY0" fmla="*/ 0 h 297656"/>
              <a:gd name="connsiteX1" fmla="*/ 378618 w 747713"/>
              <a:gd name="connsiteY1" fmla="*/ 276225 h 297656"/>
              <a:gd name="connsiteX2" fmla="*/ 476250 w 747713"/>
              <a:gd name="connsiteY2" fmla="*/ 297656 h 297656"/>
              <a:gd name="connsiteX3" fmla="*/ 526256 w 747713"/>
              <a:gd name="connsiteY3" fmla="*/ 297656 h 297656"/>
              <a:gd name="connsiteX4" fmla="*/ 647700 w 747713"/>
              <a:gd name="connsiteY4" fmla="*/ 214313 h 297656"/>
              <a:gd name="connsiteX5" fmla="*/ 731045 w 747713"/>
              <a:gd name="connsiteY5" fmla="*/ 92869 h 297656"/>
              <a:gd name="connsiteX6" fmla="*/ 747713 w 747713"/>
              <a:gd name="connsiteY6" fmla="*/ 0 h 297656"/>
              <a:gd name="connsiteX7" fmla="*/ 381000 w 747713"/>
              <a:gd name="connsiteY7" fmla="*/ 9525 h 297656"/>
              <a:gd name="connsiteX8" fmla="*/ 0 w 747713"/>
              <a:gd name="connsiteY8" fmla="*/ 0 h 297656"/>
              <a:gd name="connsiteX0" fmla="*/ 0 w 747713"/>
              <a:gd name="connsiteY0" fmla="*/ 0 h 297656"/>
              <a:gd name="connsiteX1" fmla="*/ 378618 w 747713"/>
              <a:gd name="connsiteY1" fmla="*/ 276225 h 297656"/>
              <a:gd name="connsiteX2" fmla="*/ 476250 w 747713"/>
              <a:gd name="connsiteY2" fmla="*/ 297656 h 297656"/>
              <a:gd name="connsiteX3" fmla="*/ 526256 w 747713"/>
              <a:gd name="connsiteY3" fmla="*/ 297656 h 297656"/>
              <a:gd name="connsiteX4" fmla="*/ 647700 w 747713"/>
              <a:gd name="connsiteY4" fmla="*/ 214313 h 297656"/>
              <a:gd name="connsiteX5" fmla="*/ 731045 w 747713"/>
              <a:gd name="connsiteY5" fmla="*/ 92869 h 297656"/>
              <a:gd name="connsiteX6" fmla="*/ 747713 w 747713"/>
              <a:gd name="connsiteY6" fmla="*/ 0 h 297656"/>
              <a:gd name="connsiteX7" fmla="*/ 381000 w 747713"/>
              <a:gd name="connsiteY7" fmla="*/ 9525 h 297656"/>
              <a:gd name="connsiteX8" fmla="*/ 0 w 747713"/>
              <a:gd name="connsiteY8" fmla="*/ 0 h 297656"/>
              <a:gd name="connsiteX0" fmla="*/ 0 w 747713"/>
              <a:gd name="connsiteY0" fmla="*/ 0 h 297656"/>
              <a:gd name="connsiteX1" fmla="*/ 385762 w 747713"/>
              <a:gd name="connsiteY1" fmla="*/ 261937 h 297656"/>
              <a:gd name="connsiteX2" fmla="*/ 476250 w 747713"/>
              <a:gd name="connsiteY2" fmla="*/ 297656 h 297656"/>
              <a:gd name="connsiteX3" fmla="*/ 526256 w 747713"/>
              <a:gd name="connsiteY3" fmla="*/ 297656 h 297656"/>
              <a:gd name="connsiteX4" fmla="*/ 647700 w 747713"/>
              <a:gd name="connsiteY4" fmla="*/ 214313 h 297656"/>
              <a:gd name="connsiteX5" fmla="*/ 731045 w 747713"/>
              <a:gd name="connsiteY5" fmla="*/ 92869 h 297656"/>
              <a:gd name="connsiteX6" fmla="*/ 747713 w 747713"/>
              <a:gd name="connsiteY6" fmla="*/ 0 h 297656"/>
              <a:gd name="connsiteX7" fmla="*/ 381000 w 747713"/>
              <a:gd name="connsiteY7" fmla="*/ 9525 h 297656"/>
              <a:gd name="connsiteX8" fmla="*/ 0 w 747713"/>
              <a:gd name="connsiteY8" fmla="*/ 0 h 297656"/>
              <a:gd name="connsiteX0" fmla="*/ 0 w 728663"/>
              <a:gd name="connsiteY0" fmla="*/ 7144 h 297656"/>
              <a:gd name="connsiteX1" fmla="*/ 366712 w 728663"/>
              <a:gd name="connsiteY1" fmla="*/ 261937 h 297656"/>
              <a:gd name="connsiteX2" fmla="*/ 457200 w 728663"/>
              <a:gd name="connsiteY2" fmla="*/ 297656 h 297656"/>
              <a:gd name="connsiteX3" fmla="*/ 507206 w 728663"/>
              <a:gd name="connsiteY3" fmla="*/ 297656 h 297656"/>
              <a:gd name="connsiteX4" fmla="*/ 628650 w 728663"/>
              <a:gd name="connsiteY4" fmla="*/ 214313 h 297656"/>
              <a:gd name="connsiteX5" fmla="*/ 711995 w 728663"/>
              <a:gd name="connsiteY5" fmla="*/ 92869 h 297656"/>
              <a:gd name="connsiteX6" fmla="*/ 728663 w 728663"/>
              <a:gd name="connsiteY6" fmla="*/ 0 h 297656"/>
              <a:gd name="connsiteX7" fmla="*/ 361950 w 728663"/>
              <a:gd name="connsiteY7" fmla="*/ 9525 h 297656"/>
              <a:gd name="connsiteX8" fmla="*/ 0 w 728663"/>
              <a:gd name="connsiteY8" fmla="*/ 7144 h 29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8663" h="297656">
                <a:moveTo>
                  <a:pt x="0" y="7144"/>
                </a:moveTo>
                <a:lnTo>
                  <a:pt x="366712" y="261937"/>
                </a:lnTo>
                <a:cubicBezTo>
                  <a:pt x="429418" y="286544"/>
                  <a:pt x="425450" y="296862"/>
                  <a:pt x="457200" y="297656"/>
                </a:cubicBezTo>
                <a:lnTo>
                  <a:pt x="507206" y="297656"/>
                </a:lnTo>
                <a:cubicBezTo>
                  <a:pt x="586581" y="267493"/>
                  <a:pt x="592137" y="249238"/>
                  <a:pt x="628650" y="214313"/>
                </a:cubicBezTo>
                <a:cubicBezTo>
                  <a:pt x="686595" y="161132"/>
                  <a:pt x="685007" y="136525"/>
                  <a:pt x="711995" y="92869"/>
                </a:cubicBezTo>
                <a:lnTo>
                  <a:pt x="728663" y="0"/>
                </a:lnTo>
                <a:lnTo>
                  <a:pt x="361950" y="9525"/>
                </a:lnTo>
                <a:lnTo>
                  <a:pt x="0" y="7144"/>
                </a:ln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8" name="Freeform 1057"/>
          <p:cNvSpPr/>
          <p:nvPr/>
        </p:nvSpPr>
        <p:spPr>
          <a:xfrm>
            <a:off x="8670131" y="3693319"/>
            <a:ext cx="1023937" cy="707231"/>
          </a:xfrm>
          <a:custGeom>
            <a:avLst/>
            <a:gdLst>
              <a:gd name="connsiteX0" fmla="*/ 0 w 1052512"/>
              <a:gd name="connsiteY0" fmla="*/ 0 h 714375"/>
              <a:gd name="connsiteX1" fmla="*/ 695325 w 1052512"/>
              <a:gd name="connsiteY1" fmla="*/ 714375 h 714375"/>
              <a:gd name="connsiteX2" fmla="*/ 1052512 w 1052512"/>
              <a:gd name="connsiteY2" fmla="*/ 23812 h 714375"/>
              <a:gd name="connsiteX3" fmla="*/ 0 w 1052512"/>
              <a:gd name="connsiteY3" fmla="*/ 0 h 714375"/>
              <a:gd name="connsiteX0" fmla="*/ 0 w 1040606"/>
              <a:gd name="connsiteY0" fmla="*/ 0 h 714375"/>
              <a:gd name="connsiteX1" fmla="*/ 695325 w 1040606"/>
              <a:gd name="connsiteY1" fmla="*/ 714375 h 714375"/>
              <a:gd name="connsiteX2" fmla="*/ 1040606 w 1040606"/>
              <a:gd name="connsiteY2" fmla="*/ 21431 h 714375"/>
              <a:gd name="connsiteX3" fmla="*/ 0 w 1040606"/>
              <a:gd name="connsiteY3" fmla="*/ 0 h 714375"/>
              <a:gd name="connsiteX0" fmla="*/ 0 w 1007268"/>
              <a:gd name="connsiteY0" fmla="*/ 0 h 702469"/>
              <a:gd name="connsiteX1" fmla="*/ 661987 w 1007268"/>
              <a:gd name="connsiteY1" fmla="*/ 702469 h 702469"/>
              <a:gd name="connsiteX2" fmla="*/ 1007268 w 1007268"/>
              <a:gd name="connsiteY2" fmla="*/ 9525 h 702469"/>
              <a:gd name="connsiteX3" fmla="*/ 0 w 1007268"/>
              <a:gd name="connsiteY3" fmla="*/ 0 h 702469"/>
              <a:gd name="connsiteX0" fmla="*/ 0 w 1023937"/>
              <a:gd name="connsiteY0" fmla="*/ 0 h 702469"/>
              <a:gd name="connsiteX1" fmla="*/ 678656 w 1023937"/>
              <a:gd name="connsiteY1" fmla="*/ 702469 h 702469"/>
              <a:gd name="connsiteX2" fmla="*/ 1023937 w 1023937"/>
              <a:gd name="connsiteY2" fmla="*/ 9525 h 702469"/>
              <a:gd name="connsiteX3" fmla="*/ 0 w 1023937"/>
              <a:gd name="connsiteY3" fmla="*/ 0 h 702469"/>
              <a:gd name="connsiteX0" fmla="*/ 0 w 1023937"/>
              <a:gd name="connsiteY0" fmla="*/ 0 h 707231"/>
              <a:gd name="connsiteX1" fmla="*/ 673893 w 1023937"/>
              <a:gd name="connsiteY1" fmla="*/ 707231 h 707231"/>
              <a:gd name="connsiteX2" fmla="*/ 1023937 w 1023937"/>
              <a:gd name="connsiteY2" fmla="*/ 9525 h 707231"/>
              <a:gd name="connsiteX3" fmla="*/ 0 w 1023937"/>
              <a:gd name="connsiteY3" fmla="*/ 0 h 707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3937" h="707231">
                <a:moveTo>
                  <a:pt x="0" y="0"/>
                </a:moveTo>
                <a:lnTo>
                  <a:pt x="673893" y="707231"/>
                </a:lnTo>
                <a:lnTo>
                  <a:pt x="1023937" y="952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1" name="Group 130"/>
          <p:cNvGrpSpPr/>
          <p:nvPr/>
        </p:nvGrpSpPr>
        <p:grpSpPr>
          <a:xfrm>
            <a:off x="2967622" y="3203391"/>
            <a:ext cx="1838170" cy="2259955"/>
            <a:chOff x="5330487" y="3362500"/>
            <a:chExt cx="1838170" cy="2259955"/>
          </a:xfrm>
        </p:grpSpPr>
        <p:sp>
          <p:nvSpPr>
            <p:cNvPr id="133" name="Rectangle 132"/>
            <p:cNvSpPr/>
            <p:nvPr/>
          </p:nvSpPr>
          <p:spPr>
            <a:xfrm>
              <a:off x="5420839" y="4482431"/>
              <a:ext cx="1733975" cy="1140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5330487" y="3362500"/>
              <a:ext cx="1838170" cy="2244024"/>
            </a:xfrm>
            <a:custGeom>
              <a:avLst/>
              <a:gdLst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78947"/>
                <a:gd name="connsiteY0" fmla="*/ 265800 h 2483180"/>
                <a:gd name="connsiteX1" fmla="*/ 132349 w 1978947"/>
                <a:gd name="connsiteY1" fmla="*/ 166740 h 2483180"/>
                <a:gd name="connsiteX2" fmla="*/ 117109 w 1978947"/>
                <a:gd name="connsiteY2" fmla="*/ 2208900 h 2483180"/>
                <a:gd name="connsiteX3" fmla="*/ 1793509 w 1978947"/>
                <a:gd name="connsiteY3" fmla="*/ 2231760 h 2483180"/>
                <a:gd name="connsiteX4" fmla="*/ 1862089 w 1978947"/>
                <a:gd name="connsiteY4" fmla="*/ 75300 h 2483180"/>
                <a:gd name="connsiteX0" fmla="*/ 56149 w 1944568"/>
                <a:gd name="connsiteY0" fmla="*/ 265800 h 2483180"/>
                <a:gd name="connsiteX1" fmla="*/ 132349 w 1944568"/>
                <a:gd name="connsiteY1" fmla="*/ 166740 h 2483180"/>
                <a:gd name="connsiteX2" fmla="*/ 117109 w 1944568"/>
                <a:gd name="connsiteY2" fmla="*/ 2208900 h 2483180"/>
                <a:gd name="connsiteX3" fmla="*/ 1793509 w 1944568"/>
                <a:gd name="connsiteY3" fmla="*/ 2231760 h 2483180"/>
                <a:gd name="connsiteX4" fmla="*/ 1862089 w 1944568"/>
                <a:gd name="connsiteY4" fmla="*/ 75300 h 2483180"/>
                <a:gd name="connsiteX0" fmla="*/ 56149 w 2003693"/>
                <a:gd name="connsiteY0" fmla="*/ 265800 h 2487254"/>
                <a:gd name="connsiteX1" fmla="*/ 132349 w 2003693"/>
                <a:gd name="connsiteY1" fmla="*/ 166740 h 2487254"/>
                <a:gd name="connsiteX2" fmla="*/ 117109 w 2003693"/>
                <a:gd name="connsiteY2" fmla="*/ 2208900 h 2487254"/>
                <a:gd name="connsiteX3" fmla="*/ 1877329 w 2003693"/>
                <a:gd name="connsiteY3" fmla="*/ 2239380 h 2487254"/>
                <a:gd name="connsiteX4" fmla="*/ 1862089 w 2003693"/>
                <a:gd name="connsiteY4" fmla="*/ 75300 h 2487254"/>
                <a:gd name="connsiteX0" fmla="*/ 56149 w 1877329"/>
                <a:gd name="connsiteY0" fmla="*/ 265800 h 2487254"/>
                <a:gd name="connsiteX1" fmla="*/ 132349 w 1877329"/>
                <a:gd name="connsiteY1" fmla="*/ 166740 h 2487254"/>
                <a:gd name="connsiteX2" fmla="*/ 117109 w 1877329"/>
                <a:gd name="connsiteY2" fmla="*/ 2208900 h 2487254"/>
                <a:gd name="connsiteX3" fmla="*/ 1877329 w 1877329"/>
                <a:gd name="connsiteY3" fmla="*/ 2239380 h 2487254"/>
                <a:gd name="connsiteX4" fmla="*/ 1862089 w 1877329"/>
                <a:gd name="connsiteY4" fmla="*/ 75300 h 2487254"/>
                <a:gd name="connsiteX0" fmla="*/ 56149 w 1877329"/>
                <a:gd name="connsiteY0" fmla="*/ 265800 h 2369571"/>
                <a:gd name="connsiteX1" fmla="*/ 132349 w 1877329"/>
                <a:gd name="connsiteY1" fmla="*/ 166740 h 2369571"/>
                <a:gd name="connsiteX2" fmla="*/ 117109 w 1877329"/>
                <a:gd name="connsiteY2" fmla="*/ 2208900 h 2369571"/>
                <a:gd name="connsiteX3" fmla="*/ 1877329 w 1877329"/>
                <a:gd name="connsiteY3" fmla="*/ 2239380 h 2369571"/>
                <a:gd name="connsiteX4" fmla="*/ 1862089 w 1877329"/>
                <a:gd name="connsiteY4" fmla="*/ 75300 h 2369571"/>
                <a:gd name="connsiteX0" fmla="*/ 56149 w 1877329"/>
                <a:gd name="connsiteY0" fmla="*/ 265800 h 2239380"/>
                <a:gd name="connsiteX1" fmla="*/ 132349 w 1877329"/>
                <a:gd name="connsiteY1" fmla="*/ 166740 h 2239380"/>
                <a:gd name="connsiteX2" fmla="*/ 117109 w 1877329"/>
                <a:gd name="connsiteY2" fmla="*/ 2208900 h 2239380"/>
                <a:gd name="connsiteX3" fmla="*/ 1877329 w 1877329"/>
                <a:gd name="connsiteY3" fmla="*/ 2239380 h 2239380"/>
                <a:gd name="connsiteX4" fmla="*/ 1862089 w 1877329"/>
                <a:gd name="connsiteY4" fmla="*/ 75300 h 2239380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60960 w 1821180"/>
                <a:gd name="connsiteY2" fmla="*/ 2208900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265800 h 2248128"/>
                <a:gd name="connsiteX1" fmla="*/ 76200 w 1821180"/>
                <a:gd name="connsiteY1" fmla="*/ 166740 h 2248128"/>
                <a:gd name="connsiteX2" fmla="*/ 70485 w 1821180"/>
                <a:gd name="connsiteY2" fmla="*/ 2237475 h 2248128"/>
                <a:gd name="connsiteX3" fmla="*/ 1821180 w 1821180"/>
                <a:gd name="connsiteY3" fmla="*/ 2239380 h 2248128"/>
                <a:gd name="connsiteX4" fmla="*/ 1805940 w 1821180"/>
                <a:gd name="connsiteY4" fmla="*/ 75300 h 2248128"/>
                <a:gd name="connsiteX0" fmla="*/ 0 w 1821180"/>
                <a:gd name="connsiteY0" fmla="*/ 265800 h 2239380"/>
                <a:gd name="connsiteX1" fmla="*/ 76200 w 1821180"/>
                <a:gd name="connsiteY1" fmla="*/ 166740 h 2239380"/>
                <a:gd name="connsiteX2" fmla="*/ 70485 w 1821180"/>
                <a:gd name="connsiteY2" fmla="*/ 2237475 h 2239380"/>
                <a:gd name="connsiteX3" fmla="*/ 1821180 w 1821180"/>
                <a:gd name="connsiteY3" fmla="*/ 2239380 h 2239380"/>
                <a:gd name="connsiteX4" fmla="*/ 1805940 w 1821180"/>
                <a:gd name="connsiteY4" fmla="*/ 75300 h 2239380"/>
                <a:gd name="connsiteX0" fmla="*/ 0 w 1821180"/>
                <a:gd name="connsiteY0" fmla="*/ 342674 h 2316254"/>
                <a:gd name="connsiteX1" fmla="*/ 76200 w 1821180"/>
                <a:gd name="connsiteY1" fmla="*/ 138839 h 2316254"/>
                <a:gd name="connsiteX2" fmla="*/ 70485 w 1821180"/>
                <a:gd name="connsiteY2" fmla="*/ 2314349 h 2316254"/>
                <a:gd name="connsiteX3" fmla="*/ 1821180 w 1821180"/>
                <a:gd name="connsiteY3" fmla="*/ 2316254 h 2316254"/>
                <a:gd name="connsiteX4" fmla="*/ 1805940 w 1821180"/>
                <a:gd name="connsiteY4" fmla="*/ 152174 h 2316254"/>
                <a:gd name="connsiteX0" fmla="*/ 0 w 2002155"/>
                <a:gd name="connsiteY0" fmla="*/ 338997 h 2317340"/>
                <a:gd name="connsiteX1" fmla="*/ 257175 w 2002155"/>
                <a:gd name="connsiteY1" fmla="*/ 139925 h 2317340"/>
                <a:gd name="connsiteX2" fmla="*/ 251460 w 2002155"/>
                <a:gd name="connsiteY2" fmla="*/ 2315435 h 2317340"/>
                <a:gd name="connsiteX3" fmla="*/ 2002155 w 2002155"/>
                <a:gd name="connsiteY3" fmla="*/ 2317340 h 2317340"/>
                <a:gd name="connsiteX4" fmla="*/ 1986915 w 2002155"/>
                <a:gd name="connsiteY4" fmla="*/ 153260 h 2317340"/>
                <a:gd name="connsiteX0" fmla="*/ 0 w 2002155"/>
                <a:gd name="connsiteY0" fmla="*/ 269561 h 2247904"/>
                <a:gd name="connsiteX1" fmla="*/ 257175 w 2002155"/>
                <a:gd name="connsiteY1" fmla="*/ 70489 h 2247904"/>
                <a:gd name="connsiteX2" fmla="*/ 251460 w 2002155"/>
                <a:gd name="connsiteY2" fmla="*/ 2245999 h 2247904"/>
                <a:gd name="connsiteX3" fmla="*/ 2002155 w 2002155"/>
                <a:gd name="connsiteY3" fmla="*/ 2247904 h 2247904"/>
                <a:gd name="connsiteX4" fmla="*/ 1986915 w 2002155"/>
                <a:gd name="connsiteY4" fmla="*/ 83824 h 2247904"/>
                <a:gd name="connsiteX0" fmla="*/ 0 w 1968818"/>
                <a:gd name="connsiteY0" fmla="*/ 262089 h 2249957"/>
                <a:gd name="connsiteX1" fmla="*/ 223838 w 1968818"/>
                <a:gd name="connsiteY1" fmla="*/ 72542 h 2249957"/>
                <a:gd name="connsiteX2" fmla="*/ 218123 w 1968818"/>
                <a:gd name="connsiteY2" fmla="*/ 2248052 h 2249957"/>
                <a:gd name="connsiteX3" fmla="*/ 1968818 w 1968818"/>
                <a:gd name="connsiteY3" fmla="*/ 2249957 h 2249957"/>
                <a:gd name="connsiteX4" fmla="*/ 1953578 w 1968818"/>
                <a:gd name="connsiteY4" fmla="*/ 85877 h 2249957"/>
                <a:gd name="connsiteX0" fmla="*/ 0 w 1973581"/>
                <a:gd name="connsiteY0" fmla="*/ 213006 h 2267549"/>
                <a:gd name="connsiteX1" fmla="*/ 228601 w 1973581"/>
                <a:gd name="connsiteY1" fmla="*/ 90134 h 2267549"/>
                <a:gd name="connsiteX2" fmla="*/ 222886 w 1973581"/>
                <a:gd name="connsiteY2" fmla="*/ 2265644 h 2267549"/>
                <a:gd name="connsiteX3" fmla="*/ 1973581 w 1973581"/>
                <a:gd name="connsiteY3" fmla="*/ 2267549 h 2267549"/>
                <a:gd name="connsiteX4" fmla="*/ 1958341 w 1973581"/>
                <a:gd name="connsiteY4" fmla="*/ 103469 h 2267549"/>
                <a:gd name="connsiteX0" fmla="*/ 0 w 1973581"/>
                <a:gd name="connsiteY0" fmla="*/ 195480 h 2250023"/>
                <a:gd name="connsiteX1" fmla="*/ 228601 w 1973581"/>
                <a:gd name="connsiteY1" fmla="*/ 72608 h 2250023"/>
                <a:gd name="connsiteX2" fmla="*/ 222886 w 1973581"/>
                <a:gd name="connsiteY2" fmla="*/ 2248118 h 2250023"/>
                <a:gd name="connsiteX3" fmla="*/ 1973581 w 1973581"/>
                <a:gd name="connsiteY3" fmla="*/ 2250023 h 2250023"/>
                <a:gd name="connsiteX4" fmla="*/ 1958341 w 1973581"/>
                <a:gd name="connsiteY4" fmla="*/ 85943 h 2250023"/>
                <a:gd name="connsiteX0" fmla="*/ 0 w 1964056"/>
                <a:gd name="connsiteY0" fmla="*/ 195480 h 2250023"/>
                <a:gd name="connsiteX1" fmla="*/ 228601 w 1964056"/>
                <a:gd name="connsiteY1" fmla="*/ 72608 h 2250023"/>
                <a:gd name="connsiteX2" fmla="*/ 222886 w 1964056"/>
                <a:gd name="connsiteY2" fmla="*/ 2248118 h 2250023"/>
                <a:gd name="connsiteX3" fmla="*/ 1964056 w 1964056"/>
                <a:gd name="connsiteY3" fmla="*/ 2250023 h 2250023"/>
                <a:gd name="connsiteX4" fmla="*/ 1958341 w 1964056"/>
                <a:gd name="connsiteY4" fmla="*/ 85943 h 2250023"/>
                <a:gd name="connsiteX0" fmla="*/ 0 w 1966757"/>
                <a:gd name="connsiteY0" fmla="*/ 195480 h 2250023"/>
                <a:gd name="connsiteX1" fmla="*/ 228601 w 1966757"/>
                <a:gd name="connsiteY1" fmla="*/ 72608 h 2250023"/>
                <a:gd name="connsiteX2" fmla="*/ 222886 w 1966757"/>
                <a:gd name="connsiteY2" fmla="*/ 2248118 h 2250023"/>
                <a:gd name="connsiteX3" fmla="*/ 1964056 w 1966757"/>
                <a:gd name="connsiteY3" fmla="*/ 2250023 h 2250023"/>
                <a:gd name="connsiteX4" fmla="*/ 1958341 w 1966757"/>
                <a:gd name="connsiteY4" fmla="*/ 85943 h 2250023"/>
                <a:gd name="connsiteX0" fmla="*/ 0 w 1852457"/>
                <a:gd name="connsiteY0" fmla="*/ 137159 h 2274252"/>
                <a:gd name="connsiteX1" fmla="*/ 114301 w 1852457"/>
                <a:gd name="connsiteY1" fmla="*/ 96837 h 2274252"/>
                <a:gd name="connsiteX2" fmla="*/ 108586 w 1852457"/>
                <a:gd name="connsiteY2" fmla="*/ 2272347 h 2274252"/>
                <a:gd name="connsiteX3" fmla="*/ 1849756 w 1852457"/>
                <a:gd name="connsiteY3" fmla="*/ 2274252 h 2274252"/>
                <a:gd name="connsiteX4" fmla="*/ 1844041 w 1852457"/>
                <a:gd name="connsiteY4" fmla="*/ 110172 h 2274252"/>
                <a:gd name="connsiteX0" fmla="*/ 0 w 1852457"/>
                <a:gd name="connsiteY0" fmla="*/ 123163 h 2260256"/>
                <a:gd name="connsiteX1" fmla="*/ 114301 w 1852457"/>
                <a:gd name="connsiteY1" fmla="*/ 82841 h 2260256"/>
                <a:gd name="connsiteX2" fmla="*/ 108586 w 1852457"/>
                <a:gd name="connsiteY2" fmla="*/ 2258351 h 2260256"/>
                <a:gd name="connsiteX3" fmla="*/ 1849756 w 1852457"/>
                <a:gd name="connsiteY3" fmla="*/ 2260256 h 2260256"/>
                <a:gd name="connsiteX4" fmla="*/ 1844041 w 1852457"/>
                <a:gd name="connsiteY4" fmla="*/ 96176 h 2260256"/>
                <a:gd name="connsiteX0" fmla="*/ 7825 w 1860282"/>
                <a:gd name="connsiteY0" fmla="*/ 117450 h 2254543"/>
                <a:gd name="connsiteX1" fmla="*/ 122126 w 1860282"/>
                <a:gd name="connsiteY1" fmla="*/ 77128 h 2254543"/>
                <a:gd name="connsiteX2" fmla="*/ 116411 w 1860282"/>
                <a:gd name="connsiteY2" fmla="*/ 2252638 h 2254543"/>
                <a:gd name="connsiteX3" fmla="*/ 1857581 w 1860282"/>
                <a:gd name="connsiteY3" fmla="*/ 2254543 h 2254543"/>
                <a:gd name="connsiteX4" fmla="*/ 1851866 w 1860282"/>
                <a:gd name="connsiteY4" fmla="*/ 90463 h 2254543"/>
                <a:gd name="connsiteX0" fmla="*/ 1215 w 1853672"/>
                <a:gd name="connsiteY0" fmla="*/ 83599 h 2220692"/>
                <a:gd name="connsiteX1" fmla="*/ 115516 w 1853672"/>
                <a:gd name="connsiteY1" fmla="*/ 43277 h 2220692"/>
                <a:gd name="connsiteX2" fmla="*/ 109801 w 1853672"/>
                <a:gd name="connsiteY2" fmla="*/ 2218787 h 2220692"/>
                <a:gd name="connsiteX3" fmla="*/ 1850971 w 1853672"/>
                <a:gd name="connsiteY3" fmla="*/ 2220692 h 2220692"/>
                <a:gd name="connsiteX4" fmla="*/ 1845256 w 1853672"/>
                <a:gd name="connsiteY4" fmla="*/ 56612 h 2220692"/>
                <a:gd name="connsiteX0" fmla="*/ 1434 w 1839604"/>
                <a:gd name="connsiteY0" fmla="*/ 57124 h 2234698"/>
                <a:gd name="connsiteX1" fmla="*/ 101448 w 1839604"/>
                <a:gd name="connsiteY1" fmla="*/ 57283 h 2234698"/>
                <a:gd name="connsiteX2" fmla="*/ 95733 w 1839604"/>
                <a:gd name="connsiteY2" fmla="*/ 2232793 h 2234698"/>
                <a:gd name="connsiteX3" fmla="*/ 1836903 w 1839604"/>
                <a:gd name="connsiteY3" fmla="*/ 2234698 h 2234698"/>
                <a:gd name="connsiteX4" fmla="*/ 1831188 w 1839604"/>
                <a:gd name="connsiteY4" fmla="*/ 70618 h 2234698"/>
                <a:gd name="connsiteX0" fmla="*/ 0 w 1838170"/>
                <a:gd name="connsiteY0" fmla="*/ 65540 h 2243114"/>
                <a:gd name="connsiteX1" fmla="*/ 100014 w 1838170"/>
                <a:gd name="connsiteY1" fmla="*/ 65699 h 2243114"/>
                <a:gd name="connsiteX2" fmla="*/ 94299 w 1838170"/>
                <a:gd name="connsiteY2" fmla="*/ 2241209 h 2243114"/>
                <a:gd name="connsiteX3" fmla="*/ 1835469 w 1838170"/>
                <a:gd name="connsiteY3" fmla="*/ 2243114 h 2243114"/>
                <a:gd name="connsiteX4" fmla="*/ 1829754 w 1838170"/>
                <a:gd name="connsiteY4" fmla="*/ 79034 h 224311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79944 h 2244024"/>
                <a:gd name="connsiteX0" fmla="*/ 0 w 1838170"/>
                <a:gd name="connsiteY0" fmla="*/ 66450 h 2244024"/>
                <a:gd name="connsiteX1" fmla="*/ 100014 w 1838170"/>
                <a:gd name="connsiteY1" fmla="*/ 66609 h 2244024"/>
                <a:gd name="connsiteX2" fmla="*/ 94299 w 1838170"/>
                <a:gd name="connsiteY2" fmla="*/ 2242119 h 2244024"/>
                <a:gd name="connsiteX3" fmla="*/ 1835469 w 1838170"/>
                <a:gd name="connsiteY3" fmla="*/ 2244024 h 2244024"/>
                <a:gd name="connsiteX4" fmla="*/ 1829754 w 1838170"/>
                <a:gd name="connsiteY4" fmla="*/ 6126 h 2244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8170" h="2244024">
                  <a:moveTo>
                    <a:pt x="0" y="66450"/>
                  </a:moveTo>
                  <a:cubicBezTo>
                    <a:pt x="2063" y="-18004"/>
                    <a:pt x="101760" y="-26259"/>
                    <a:pt x="100014" y="66609"/>
                  </a:cubicBezTo>
                  <a:cubicBezTo>
                    <a:pt x="110174" y="390459"/>
                    <a:pt x="99379" y="1852229"/>
                    <a:pt x="94299" y="2242119"/>
                  </a:cubicBezTo>
                  <a:lnTo>
                    <a:pt x="1835469" y="2244024"/>
                  </a:lnTo>
                  <a:cubicBezTo>
                    <a:pt x="1842454" y="1776029"/>
                    <a:pt x="1834199" y="975136"/>
                    <a:pt x="1829754" y="612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620060" y="3004075"/>
            <a:ext cx="632094" cy="2041454"/>
            <a:chOff x="4108018" y="4051372"/>
            <a:chExt cx="632094" cy="2041454"/>
          </a:xfrm>
        </p:grpSpPr>
        <p:sp>
          <p:nvSpPr>
            <p:cNvPr id="139" name="Freeform 138"/>
            <p:cNvSpPr/>
            <p:nvPr/>
          </p:nvSpPr>
          <p:spPr>
            <a:xfrm>
              <a:off x="4108989" y="4051372"/>
              <a:ext cx="628583" cy="2020407"/>
            </a:xfrm>
            <a:custGeom>
              <a:avLst/>
              <a:gdLst>
                <a:gd name="connsiteX0" fmla="*/ 36050 w 795698"/>
                <a:gd name="connsiteY0" fmla="*/ 0 h 2616279"/>
                <a:gd name="connsiteX1" fmla="*/ 36050 w 795698"/>
                <a:gd name="connsiteY1" fmla="*/ 2178050 h 2616279"/>
                <a:gd name="connsiteX2" fmla="*/ 410700 w 795698"/>
                <a:gd name="connsiteY2" fmla="*/ 2616200 h 2616279"/>
                <a:gd name="connsiteX3" fmla="*/ 759950 w 795698"/>
                <a:gd name="connsiteY3" fmla="*/ 2171700 h 2616279"/>
                <a:gd name="connsiteX4" fmla="*/ 766300 w 795698"/>
                <a:gd name="connsiteY4" fmla="*/ 12700 h 2616279"/>
                <a:gd name="connsiteX0" fmla="*/ 27635 w 787283"/>
                <a:gd name="connsiteY0" fmla="*/ 0 h 2616279"/>
                <a:gd name="connsiteX1" fmla="*/ 27635 w 787283"/>
                <a:gd name="connsiteY1" fmla="*/ 2178050 h 2616279"/>
                <a:gd name="connsiteX2" fmla="*/ 402285 w 787283"/>
                <a:gd name="connsiteY2" fmla="*/ 2616200 h 2616279"/>
                <a:gd name="connsiteX3" fmla="*/ 751535 w 787283"/>
                <a:gd name="connsiteY3" fmla="*/ 2171700 h 2616279"/>
                <a:gd name="connsiteX4" fmla="*/ 757885 w 787283"/>
                <a:gd name="connsiteY4" fmla="*/ 12700 h 2616279"/>
                <a:gd name="connsiteX0" fmla="*/ 27635 w 781551"/>
                <a:gd name="connsiteY0" fmla="*/ 0 h 2616279"/>
                <a:gd name="connsiteX1" fmla="*/ 27635 w 781551"/>
                <a:gd name="connsiteY1" fmla="*/ 2178050 h 2616279"/>
                <a:gd name="connsiteX2" fmla="*/ 402285 w 781551"/>
                <a:gd name="connsiteY2" fmla="*/ 2616200 h 2616279"/>
                <a:gd name="connsiteX3" fmla="*/ 751535 w 781551"/>
                <a:gd name="connsiteY3" fmla="*/ 2171700 h 2616279"/>
                <a:gd name="connsiteX4" fmla="*/ 757885 w 781551"/>
                <a:gd name="connsiteY4" fmla="*/ 12700 h 2616279"/>
                <a:gd name="connsiteX0" fmla="*/ 27635 w 763164"/>
                <a:gd name="connsiteY0" fmla="*/ 0 h 2616279"/>
                <a:gd name="connsiteX1" fmla="*/ 27635 w 763164"/>
                <a:gd name="connsiteY1" fmla="*/ 2178050 h 2616279"/>
                <a:gd name="connsiteX2" fmla="*/ 402285 w 763164"/>
                <a:gd name="connsiteY2" fmla="*/ 2616200 h 2616279"/>
                <a:gd name="connsiteX3" fmla="*/ 751535 w 763164"/>
                <a:gd name="connsiteY3" fmla="*/ 2171700 h 2616279"/>
                <a:gd name="connsiteX4" fmla="*/ 757885 w 763164"/>
                <a:gd name="connsiteY4" fmla="*/ 12700 h 2616279"/>
                <a:gd name="connsiteX0" fmla="*/ 27635 w 761412"/>
                <a:gd name="connsiteY0" fmla="*/ 0 h 2616279"/>
                <a:gd name="connsiteX1" fmla="*/ 27635 w 761412"/>
                <a:gd name="connsiteY1" fmla="*/ 2178050 h 2616279"/>
                <a:gd name="connsiteX2" fmla="*/ 402285 w 761412"/>
                <a:gd name="connsiteY2" fmla="*/ 2616200 h 2616279"/>
                <a:gd name="connsiteX3" fmla="*/ 751535 w 761412"/>
                <a:gd name="connsiteY3" fmla="*/ 2171700 h 2616279"/>
                <a:gd name="connsiteX4" fmla="*/ 757885 w 761412"/>
                <a:gd name="connsiteY4" fmla="*/ 12700 h 2616279"/>
                <a:gd name="connsiteX0" fmla="*/ 4 w 733781"/>
                <a:gd name="connsiteY0" fmla="*/ 0 h 2616203"/>
                <a:gd name="connsiteX1" fmla="*/ 4 w 733781"/>
                <a:gd name="connsiteY1" fmla="*/ 2178050 h 2616203"/>
                <a:gd name="connsiteX2" fmla="*/ 374654 w 733781"/>
                <a:gd name="connsiteY2" fmla="*/ 2616200 h 2616203"/>
                <a:gd name="connsiteX3" fmla="*/ 723904 w 733781"/>
                <a:gd name="connsiteY3" fmla="*/ 2171700 h 2616203"/>
                <a:gd name="connsiteX4" fmla="*/ 730254 w 733781"/>
                <a:gd name="connsiteY4" fmla="*/ 12700 h 2616203"/>
                <a:gd name="connsiteX0" fmla="*/ 6 w 733783"/>
                <a:gd name="connsiteY0" fmla="*/ 0 h 2616203"/>
                <a:gd name="connsiteX1" fmla="*/ 6 w 733783"/>
                <a:gd name="connsiteY1" fmla="*/ 2178050 h 2616203"/>
                <a:gd name="connsiteX2" fmla="*/ 374656 w 733783"/>
                <a:gd name="connsiteY2" fmla="*/ 2616200 h 2616203"/>
                <a:gd name="connsiteX3" fmla="*/ 723906 w 733783"/>
                <a:gd name="connsiteY3" fmla="*/ 2171700 h 2616203"/>
                <a:gd name="connsiteX4" fmla="*/ 730256 w 733783"/>
                <a:gd name="connsiteY4" fmla="*/ 12700 h 2616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3783" h="2616203">
                  <a:moveTo>
                    <a:pt x="6" y="0"/>
                  </a:moveTo>
                  <a:cubicBezTo>
                    <a:pt x="535" y="2077508"/>
                    <a:pt x="1064" y="1951567"/>
                    <a:pt x="6" y="2178050"/>
                  </a:cubicBezTo>
                  <a:cubicBezTo>
                    <a:pt x="-1052" y="2404533"/>
                    <a:pt x="127006" y="2617258"/>
                    <a:pt x="374656" y="2616200"/>
                  </a:cubicBezTo>
                  <a:cubicBezTo>
                    <a:pt x="622306" y="2615142"/>
                    <a:pt x="715439" y="2440516"/>
                    <a:pt x="723906" y="2171700"/>
                  </a:cubicBezTo>
                  <a:cubicBezTo>
                    <a:pt x="732373" y="1902884"/>
                    <a:pt x="737664" y="1821392"/>
                    <a:pt x="730256" y="12700"/>
                  </a:cubicBezTo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4108018" y="5533775"/>
              <a:ext cx="632094" cy="559051"/>
            </a:xfrm>
            <a:custGeom>
              <a:avLst/>
              <a:gdLst>
                <a:gd name="connsiteX0" fmla="*/ 0 w 749300"/>
                <a:gd name="connsiteY0" fmla="*/ 0 h 723900"/>
                <a:gd name="connsiteX1" fmla="*/ 749300 w 749300"/>
                <a:gd name="connsiteY1" fmla="*/ 0 h 723900"/>
                <a:gd name="connsiteX2" fmla="*/ 742950 w 749300"/>
                <a:gd name="connsiteY2" fmla="*/ 292100 h 723900"/>
                <a:gd name="connsiteX3" fmla="*/ 381000 w 749300"/>
                <a:gd name="connsiteY3" fmla="*/ 723900 h 723900"/>
                <a:gd name="connsiteX4" fmla="*/ 12700 w 749300"/>
                <a:gd name="connsiteY4" fmla="*/ 285750 h 723900"/>
                <a:gd name="connsiteX5" fmla="*/ 0 w 749300"/>
                <a:gd name="connsiteY5" fmla="*/ 0 h 723900"/>
                <a:gd name="connsiteX0" fmla="*/ 0 w 749300"/>
                <a:gd name="connsiteY0" fmla="*/ 0 h 723902"/>
                <a:gd name="connsiteX1" fmla="*/ 749300 w 749300"/>
                <a:gd name="connsiteY1" fmla="*/ 0 h 723902"/>
                <a:gd name="connsiteX2" fmla="*/ 742950 w 749300"/>
                <a:gd name="connsiteY2" fmla="*/ 292100 h 723902"/>
                <a:gd name="connsiteX3" fmla="*/ 381000 w 749300"/>
                <a:gd name="connsiteY3" fmla="*/ 723900 h 723902"/>
                <a:gd name="connsiteX4" fmla="*/ 12700 w 749300"/>
                <a:gd name="connsiteY4" fmla="*/ 285750 h 723902"/>
                <a:gd name="connsiteX5" fmla="*/ 0 w 749300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18255"/>
                <a:gd name="connsiteY0" fmla="*/ 0 h 723902"/>
                <a:gd name="connsiteX1" fmla="*/ 749300 w 818255"/>
                <a:gd name="connsiteY1" fmla="*/ 0 h 723902"/>
                <a:gd name="connsiteX2" fmla="*/ 742950 w 818255"/>
                <a:gd name="connsiteY2" fmla="*/ 292100 h 723902"/>
                <a:gd name="connsiteX3" fmla="*/ 381000 w 818255"/>
                <a:gd name="connsiteY3" fmla="*/ 723900 h 723902"/>
                <a:gd name="connsiteX4" fmla="*/ 12700 w 818255"/>
                <a:gd name="connsiteY4" fmla="*/ 285750 h 723902"/>
                <a:gd name="connsiteX5" fmla="*/ 0 w 818255"/>
                <a:gd name="connsiteY5" fmla="*/ 0 h 723902"/>
                <a:gd name="connsiteX0" fmla="*/ 0 w 803639"/>
                <a:gd name="connsiteY0" fmla="*/ 0 h 723913"/>
                <a:gd name="connsiteX1" fmla="*/ 749300 w 803639"/>
                <a:gd name="connsiteY1" fmla="*/ 0 h 723913"/>
                <a:gd name="connsiteX2" fmla="*/ 742950 w 803639"/>
                <a:gd name="connsiteY2" fmla="*/ 292100 h 723913"/>
                <a:gd name="connsiteX3" fmla="*/ 381000 w 803639"/>
                <a:gd name="connsiteY3" fmla="*/ 723900 h 723913"/>
                <a:gd name="connsiteX4" fmla="*/ 12700 w 803639"/>
                <a:gd name="connsiteY4" fmla="*/ 285750 h 723913"/>
                <a:gd name="connsiteX5" fmla="*/ 0 w 803639"/>
                <a:gd name="connsiteY5" fmla="*/ 0 h 723913"/>
                <a:gd name="connsiteX0" fmla="*/ 0 w 818255"/>
                <a:gd name="connsiteY0" fmla="*/ 36116 h 760029"/>
                <a:gd name="connsiteX1" fmla="*/ 749300 w 818255"/>
                <a:gd name="connsiteY1" fmla="*/ 36116 h 760029"/>
                <a:gd name="connsiteX2" fmla="*/ 742950 w 818255"/>
                <a:gd name="connsiteY2" fmla="*/ 328216 h 760029"/>
                <a:gd name="connsiteX3" fmla="*/ 381000 w 818255"/>
                <a:gd name="connsiteY3" fmla="*/ 760016 h 760029"/>
                <a:gd name="connsiteX4" fmla="*/ 12700 w 818255"/>
                <a:gd name="connsiteY4" fmla="*/ 321866 h 760029"/>
                <a:gd name="connsiteX5" fmla="*/ 0 w 818255"/>
                <a:gd name="connsiteY5" fmla="*/ 36116 h 760029"/>
                <a:gd name="connsiteX0" fmla="*/ 0 w 769762"/>
                <a:gd name="connsiteY0" fmla="*/ 71169 h 795082"/>
                <a:gd name="connsiteX1" fmla="*/ 749300 w 769762"/>
                <a:gd name="connsiteY1" fmla="*/ 71169 h 795082"/>
                <a:gd name="connsiteX2" fmla="*/ 742950 w 769762"/>
                <a:gd name="connsiteY2" fmla="*/ 363269 h 795082"/>
                <a:gd name="connsiteX3" fmla="*/ 381000 w 769762"/>
                <a:gd name="connsiteY3" fmla="*/ 795069 h 795082"/>
                <a:gd name="connsiteX4" fmla="*/ 12700 w 769762"/>
                <a:gd name="connsiteY4" fmla="*/ 356919 h 795082"/>
                <a:gd name="connsiteX5" fmla="*/ 0 w 769762"/>
                <a:gd name="connsiteY5" fmla="*/ 71169 h 795082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896628"/>
                <a:gd name="connsiteY0" fmla="*/ 19752 h 743665"/>
                <a:gd name="connsiteX1" fmla="*/ 749300 w 896628"/>
                <a:gd name="connsiteY1" fmla="*/ 19752 h 743665"/>
                <a:gd name="connsiteX2" fmla="*/ 742950 w 896628"/>
                <a:gd name="connsiteY2" fmla="*/ 311852 h 743665"/>
                <a:gd name="connsiteX3" fmla="*/ 381000 w 896628"/>
                <a:gd name="connsiteY3" fmla="*/ 743652 h 743665"/>
                <a:gd name="connsiteX4" fmla="*/ 12700 w 896628"/>
                <a:gd name="connsiteY4" fmla="*/ 305502 h 743665"/>
                <a:gd name="connsiteX5" fmla="*/ 0 w 896628"/>
                <a:gd name="connsiteY5" fmla="*/ 19752 h 743665"/>
                <a:gd name="connsiteX0" fmla="*/ 0 w 768651"/>
                <a:gd name="connsiteY0" fmla="*/ 19752 h 743665"/>
                <a:gd name="connsiteX1" fmla="*/ 749300 w 768651"/>
                <a:gd name="connsiteY1" fmla="*/ 19752 h 743665"/>
                <a:gd name="connsiteX2" fmla="*/ 742950 w 768651"/>
                <a:gd name="connsiteY2" fmla="*/ 311852 h 743665"/>
                <a:gd name="connsiteX3" fmla="*/ 381000 w 768651"/>
                <a:gd name="connsiteY3" fmla="*/ 743652 h 743665"/>
                <a:gd name="connsiteX4" fmla="*/ 12700 w 768651"/>
                <a:gd name="connsiteY4" fmla="*/ 305502 h 743665"/>
                <a:gd name="connsiteX5" fmla="*/ 0 w 768651"/>
                <a:gd name="connsiteY5" fmla="*/ 19752 h 743665"/>
                <a:gd name="connsiteX0" fmla="*/ 0 w 768651"/>
                <a:gd name="connsiteY0" fmla="*/ 21086 h 744999"/>
                <a:gd name="connsiteX1" fmla="*/ 749300 w 768651"/>
                <a:gd name="connsiteY1" fmla="*/ 21086 h 744999"/>
                <a:gd name="connsiteX2" fmla="*/ 742950 w 768651"/>
                <a:gd name="connsiteY2" fmla="*/ 313186 h 744999"/>
                <a:gd name="connsiteX3" fmla="*/ 381000 w 768651"/>
                <a:gd name="connsiteY3" fmla="*/ 744986 h 744999"/>
                <a:gd name="connsiteX4" fmla="*/ 12700 w 768651"/>
                <a:gd name="connsiteY4" fmla="*/ 306836 h 744999"/>
                <a:gd name="connsiteX5" fmla="*/ 0 w 768651"/>
                <a:gd name="connsiteY5" fmla="*/ 21086 h 744999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68651"/>
                <a:gd name="connsiteY0" fmla="*/ 1334 h 725247"/>
                <a:gd name="connsiteX1" fmla="*/ 749300 w 768651"/>
                <a:gd name="connsiteY1" fmla="*/ 1334 h 725247"/>
                <a:gd name="connsiteX2" fmla="*/ 742950 w 768651"/>
                <a:gd name="connsiteY2" fmla="*/ 293434 h 725247"/>
                <a:gd name="connsiteX3" fmla="*/ 381000 w 768651"/>
                <a:gd name="connsiteY3" fmla="*/ 725234 h 725247"/>
                <a:gd name="connsiteX4" fmla="*/ 12700 w 768651"/>
                <a:gd name="connsiteY4" fmla="*/ 287084 h 725247"/>
                <a:gd name="connsiteX5" fmla="*/ 0 w 768651"/>
                <a:gd name="connsiteY5" fmla="*/ 1334 h 725247"/>
                <a:gd name="connsiteX0" fmla="*/ 0 w 751809"/>
                <a:gd name="connsiteY0" fmla="*/ 1334 h 725236"/>
                <a:gd name="connsiteX1" fmla="*/ 749300 w 751809"/>
                <a:gd name="connsiteY1" fmla="*/ 1334 h 725236"/>
                <a:gd name="connsiteX2" fmla="*/ 742950 w 751809"/>
                <a:gd name="connsiteY2" fmla="*/ 293434 h 725236"/>
                <a:gd name="connsiteX3" fmla="*/ 381000 w 751809"/>
                <a:gd name="connsiteY3" fmla="*/ 725234 h 725236"/>
                <a:gd name="connsiteX4" fmla="*/ 12700 w 751809"/>
                <a:gd name="connsiteY4" fmla="*/ 287084 h 725236"/>
                <a:gd name="connsiteX5" fmla="*/ 0 w 751809"/>
                <a:gd name="connsiteY5" fmla="*/ 1334 h 725236"/>
                <a:gd name="connsiteX0" fmla="*/ 0 w 749300"/>
                <a:gd name="connsiteY0" fmla="*/ 1334 h 725243"/>
                <a:gd name="connsiteX1" fmla="*/ 749300 w 749300"/>
                <a:gd name="connsiteY1" fmla="*/ 1334 h 725243"/>
                <a:gd name="connsiteX2" fmla="*/ 742950 w 749300"/>
                <a:gd name="connsiteY2" fmla="*/ 293434 h 725243"/>
                <a:gd name="connsiteX3" fmla="*/ 381000 w 749300"/>
                <a:gd name="connsiteY3" fmla="*/ 725234 h 725243"/>
                <a:gd name="connsiteX4" fmla="*/ 12700 w 749300"/>
                <a:gd name="connsiteY4" fmla="*/ 287084 h 725243"/>
                <a:gd name="connsiteX5" fmla="*/ 0 w 749300"/>
                <a:gd name="connsiteY5" fmla="*/ 1334 h 725243"/>
                <a:gd name="connsiteX0" fmla="*/ 16520 w 765820"/>
                <a:gd name="connsiteY0" fmla="*/ 6350 h 723909"/>
                <a:gd name="connsiteX1" fmla="*/ 765820 w 765820"/>
                <a:gd name="connsiteY1" fmla="*/ 0 h 723909"/>
                <a:gd name="connsiteX2" fmla="*/ 759470 w 765820"/>
                <a:gd name="connsiteY2" fmla="*/ 292100 h 723909"/>
                <a:gd name="connsiteX3" fmla="*/ 397520 w 765820"/>
                <a:gd name="connsiteY3" fmla="*/ 723900 h 723909"/>
                <a:gd name="connsiteX4" fmla="*/ 29220 w 765820"/>
                <a:gd name="connsiteY4" fmla="*/ 285750 h 723909"/>
                <a:gd name="connsiteX5" fmla="*/ 16520 w 76582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0 w 749300"/>
                <a:gd name="connsiteY0" fmla="*/ 6350 h 723909"/>
                <a:gd name="connsiteX1" fmla="*/ 749300 w 749300"/>
                <a:gd name="connsiteY1" fmla="*/ 0 h 723909"/>
                <a:gd name="connsiteX2" fmla="*/ 742950 w 749300"/>
                <a:gd name="connsiteY2" fmla="*/ 292100 h 723909"/>
                <a:gd name="connsiteX3" fmla="*/ 381000 w 749300"/>
                <a:gd name="connsiteY3" fmla="*/ 723900 h 723909"/>
                <a:gd name="connsiteX4" fmla="*/ 12700 w 749300"/>
                <a:gd name="connsiteY4" fmla="*/ 285750 h 723909"/>
                <a:gd name="connsiteX5" fmla="*/ 0 w 749300"/>
                <a:gd name="connsiteY5" fmla="*/ 6350 h 723909"/>
                <a:gd name="connsiteX0" fmla="*/ 26198 w 761210"/>
                <a:gd name="connsiteY0" fmla="*/ 6350 h 723909"/>
                <a:gd name="connsiteX1" fmla="*/ 761210 w 761210"/>
                <a:gd name="connsiteY1" fmla="*/ 0 h 723909"/>
                <a:gd name="connsiteX2" fmla="*/ 754860 w 761210"/>
                <a:gd name="connsiteY2" fmla="*/ 292100 h 723909"/>
                <a:gd name="connsiteX3" fmla="*/ 392910 w 761210"/>
                <a:gd name="connsiteY3" fmla="*/ 723900 h 723909"/>
                <a:gd name="connsiteX4" fmla="*/ 24610 w 761210"/>
                <a:gd name="connsiteY4" fmla="*/ 285750 h 723909"/>
                <a:gd name="connsiteX5" fmla="*/ 26198 w 761210"/>
                <a:gd name="connsiteY5" fmla="*/ 6350 h 723909"/>
                <a:gd name="connsiteX0" fmla="*/ 28118 w 763130"/>
                <a:gd name="connsiteY0" fmla="*/ 6350 h 723909"/>
                <a:gd name="connsiteX1" fmla="*/ 763130 w 763130"/>
                <a:gd name="connsiteY1" fmla="*/ 0 h 723909"/>
                <a:gd name="connsiteX2" fmla="*/ 756780 w 763130"/>
                <a:gd name="connsiteY2" fmla="*/ 292100 h 723909"/>
                <a:gd name="connsiteX3" fmla="*/ 394830 w 763130"/>
                <a:gd name="connsiteY3" fmla="*/ 723900 h 723909"/>
                <a:gd name="connsiteX4" fmla="*/ 26530 w 763130"/>
                <a:gd name="connsiteY4" fmla="*/ 285750 h 723909"/>
                <a:gd name="connsiteX5" fmla="*/ 28118 w 76313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4908 w 739920"/>
                <a:gd name="connsiteY0" fmla="*/ 6350 h 723909"/>
                <a:gd name="connsiteX1" fmla="*/ 739920 w 739920"/>
                <a:gd name="connsiteY1" fmla="*/ 0 h 723909"/>
                <a:gd name="connsiteX2" fmla="*/ 733570 w 739920"/>
                <a:gd name="connsiteY2" fmla="*/ 292100 h 723909"/>
                <a:gd name="connsiteX3" fmla="*/ 371620 w 739920"/>
                <a:gd name="connsiteY3" fmla="*/ 723900 h 723909"/>
                <a:gd name="connsiteX4" fmla="*/ 3320 w 739920"/>
                <a:gd name="connsiteY4" fmla="*/ 285750 h 723909"/>
                <a:gd name="connsiteX5" fmla="*/ 4908 w 739920"/>
                <a:gd name="connsiteY5" fmla="*/ 6350 h 723909"/>
                <a:gd name="connsiteX0" fmla="*/ 2870 w 737882"/>
                <a:gd name="connsiteY0" fmla="*/ 6350 h 723909"/>
                <a:gd name="connsiteX1" fmla="*/ 737882 w 737882"/>
                <a:gd name="connsiteY1" fmla="*/ 0 h 723909"/>
                <a:gd name="connsiteX2" fmla="*/ 731532 w 737882"/>
                <a:gd name="connsiteY2" fmla="*/ 292100 h 723909"/>
                <a:gd name="connsiteX3" fmla="*/ 369582 w 737882"/>
                <a:gd name="connsiteY3" fmla="*/ 723900 h 723909"/>
                <a:gd name="connsiteX4" fmla="*/ 1282 w 737882"/>
                <a:gd name="connsiteY4" fmla="*/ 285750 h 723909"/>
                <a:gd name="connsiteX5" fmla="*/ 2870 w 737882"/>
                <a:gd name="connsiteY5" fmla="*/ 6350 h 723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37882" h="723909">
                  <a:moveTo>
                    <a:pt x="2870" y="6350"/>
                  </a:moveTo>
                  <a:lnTo>
                    <a:pt x="737882" y="0"/>
                  </a:lnTo>
                  <a:cubicBezTo>
                    <a:pt x="723120" y="354390"/>
                    <a:pt x="735765" y="-50800"/>
                    <a:pt x="731532" y="292100"/>
                  </a:cubicBezTo>
                  <a:cubicBezTo>
                    <a:pt x="727299" y="635000"/>
                    <a:pt x="491290" y="724958"/>
                    <a:pt x="369582" y="723900"/>
                  </a:cubicBezTo>
                  <a:cubicBezTo>
                    <a:pt x="247874" y="722842"/>
                    <a:pt x="5252" y="617273"/>
                    <a:pt x="1282" y="285750"/>
                  </a:cubicBezTo>
                  <a:cubicBezTo>
                    <a:pt x="-2688" y="-45773"/>
                    <a:pt x="3928" y="482600"/>
                    <a:pt x="2870" y="635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0" name="TextBox 139"/>
          <p:cNvSpPr txBox="1"/>
          <p:nvPr/>
        </p:nvSpPr>
        <p:spPr>
          <a:xfrm>
            <a:off x="215331" y="5524304"/>
            <a:ext cx="4576618" cy="11008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4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Chemistry: Acids &amp; Bases – Neutralisation</a:t>
            </a:r>
          </a:p>
          <a:p>
            <a:endParaRPr lang="en-GB" sz="1400" b="1" dirty="0">
              <a:sym typeface="Wingdings 2" panose="05020102010507070707" pitchFamily="18" charset="2"/>
            </a:endParaRPr>
          </a:p>
          <a:p>
            <a:r>
              <a:rPr lang="en-GB" sz="14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goggles (BS EN166 3).</a:t>
            </a:r>
          </a:p>
          <a:p>
            <a:r>
              <a:rPr lang="en-GB" sz="1400" b="1" dirty="0">
                <a:solidFill>
                  <a:srgbClr val="FF0000"/>
                </a:solidFill>
                <a:sym typeface="Wingdings 2" panose="05020102010507070707" pitchFamily="18" charset="2"/>
              </a:rPr>
              <a:t>Do not pour your solution down the sink.</a:t>
            </a:r>
          </a:p>
          <a:p>
            <a:endParaRPr lang="en-GB" sz="1400" dirty="0">
              <a:sym typeface="Wingdings 2" panose="05020102010507070707" pitchFamily="18" charset="2"/>
            </a:endParaRPr>
          </a:p>
        </p:txBody>
      </p:sp>
      <p:sp>
        <p:nvSpPr>
          <p:cNvPr id="20" name="Bent Arrow 19"/>
          <p:cNvSpPr/>
          <p:nvPr/>
        </p:nvSpPr>
        <p:spPr>
          <a:xfrm rot="5400000">
            <a:off x="3101693" y="2192207"/>
            <a:ext cx="711200" cy="1136667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41" name="Picture 14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12" y="4693502"/>
            <a:ext cx="648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Picture 143" title="Environmental hazar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744" y="4700482"/>
            <a:ext cx="648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Picture 144" descr="CC-BY-NC-SA ico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con&#10;&#10;Description automatically generated with low confidence">
            <a:extLst>
              <a:ext uri="{FF2B5EF4-FFF2-40B4-BE49-F238E27FC236}">
                <a16:creationId xmlns:a16="http://schemas.microsoft.com/office/drawing/2014/main" id="{3964D06E-C1B7-461C-AC90-9FADBA6D65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74" y="4689516"/>
            <a:ext cx="704478" cy="70447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D981208-719D-4E24-A6FE-B0605305464E}"/>
              </a:ext>
            </a:extLst>
          </p:cNvPr>
          <p:cNvSpPr/>
          <p:nvPr/>
        </p:nvSpPr>
        <p:spPr>
          <a:xfrm>
            <a:off x="55122" y="-44869"/>
            <a:ext cx="478015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Making a salt by </a:t>
            </a:r>
            <a:r>
              <a:rPr lang="en-US" sz="2800" b="1" dirty="0" err="1">
                <a:ln w="0"/>
                <a:solidFill>
                  <a:schemeClr val="accent4">
                    <a:lumMod val="75000"/>
                  </a:schemeClr>
                </a:solidFill>
              </a:rPr>
              <a:t>neutralisation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59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2021-03-18T09:23:33Z</dcterms:created>
  <dcterms:modified xsi:type="dcterms:W3CDTF">2021-03-18T09:24:00Z</dcterms:modified>
</cp:coreProperties>
</file>