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AE3DBB-4DFD-4046-AB33-B790B42D253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A50286-9BF5-49E6-AC62-E99864A3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4664"/>
            <a:ext cx="6400800" cy="17526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level </a:t>
            </a:r>
            <a:r>
              <a:rPr lang="en-GB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laying-field?</a:t>
            </a:r>
            <a:endParaRPr lang="en-GB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Marjorie\AppData\Local\Microsoft\Windows\Temporary Internet Files\Content.IE5\3VI2AAT3\MP900438381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47664" y="1700808"/>
            <a:ext cx="6400800" cy="426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Boxers being grouped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according to their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weight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6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Marjorie\AppData\Local\Microsoft\Windows\Temporary Internet Files\Content.IE5\D0Z8OIYE\MP9004056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149080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Drugs to make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you run faster 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are allowed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7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Marjorie\AppData\Local\Microsoft\Windows\Temporary Internet Files\Content.IE5\HGU3QWJY\MP9004243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78566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Shoes to make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you run faster 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are allowed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8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Marjorie\AppData\Local\Microsoft\Windows\Temporary Internet Files\Content.IE5\HGU3QWJY\MP9004243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78566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Blades to make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you run faster 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are allowed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9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068960"/>
            <a:ext cx="3144349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Golfers are given a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handicap according to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their 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10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Marjorie\AppData\Local\Microsoft\Windows\Temporary Internet Files\Content.IE5\2YTBANK1\MP9003167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50080"/>
            <a:ext cx="3312368" cy="2180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2656"/>
            <a:ext cx="8712968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Disabled athletes are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matched according to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their disability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11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Marjorie\AppData\Local\Microsoft\Windows\Temporary Internet Files\Content.IE5\3VI2AAT3\MP9004037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880320" cy="191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8712968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Jockeys given a weight</a:t>
            </a: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handicap according to</a:t>
            </a: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the ability of the horse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12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Marjorie\AppData\Local\Microsoft\Windows\Temporary Internet Files\Content.IE5\CS1SI1V5\MP9004244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3599513" cy="239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8712968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Athletes are allowed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to train at high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altitude to increase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their oxygen capacity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13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Marjorie\AppData\Local\Microsoft\Windows\Temporary Internet Files\Content.IE5\ALMAHNOL\MC9004388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76872"/>
            <a:ext cx="2160240" cy="1665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Athletes from different </a:t>
            </a: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countries have very </a:t>
            </a: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varied access to skilled</a:t>
            </a: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trainers and equipment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14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6632"/>
            <a:ext cx="1501140" cy="1950720"/>
          </a:xfrm>
          <a:prstGeom prst="rect">
            <a:avLst/>
          </a:prstGeom>
        </p:spPr>
      </p:pic>
      <p:pic>
        <p:nvPicPr>
          <p:cNvPr id="8" name="Picture 7" descr="kenyan training ground.jpg"/>
          <p:cNvPicPr>
            <a:picLocks noChangeAspect="1"/>
          </p:cNvPicPr>
          <p:nvPr/>
        </p:nvPicPr>
        <p:blipFill>
          <a:blip r:embed="rId3" cstate="print"/>
          <a:srcRect r="10352" b="15572"/>
          <a:stretch>
            <a:fillRect/>
          </a:stretch>
        </p:blipFill>
        <p:spPr>
          <a:xfrm>
            <a:off x="5580112" y="116632"/>
            <a:ext cx="342541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712968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Some schools </a:t>
            </a: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become Sports </a:t>
            </a: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Academies and have </a:t>
            </a: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better training and </a:t>
            </a:r>
          </a:p>
          <a:p>
            <a:pPr>
              <a:buNone/>
            </a:pPr>
            <a:r>
              <a:rPr lang="en-GB" sz="6000" dirty="0" smtClean="0">
                <a:solidFill>
                  <a:srgbClr val="0070C0"/>
                </a:solidFill>
              </a:rPr>
              <a:t>equipment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15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Marjorie\AppData\Local\Microsoft\Windows\Temporary Internet Files\Content.IE5\HGU3QWJY\MP9004221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2335145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30" t="10512" r="15385" b="19411"/>
          <a:stretch>
            <a:fillRect/>
          </a:stretch>
        </p:blipFill>
        <p:spPr bwMode="auto">
          <a:xfrm>
            <a:off x="539552" y="1052736"/>
            <a:ext cx="812067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Three further examples</a:t>
            </a:r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Superfast swim-wear</a:t>
            </a:r>
          </a:p>
          <a:p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Oscar </a:t>
            </a:r>
            <a:r>
              <a:rPr lang="en-GB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Pistorius</a:t>
            </a: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Gene testing to see which sports you </a:t>
            </a:r>
          </a:p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would be best at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140968"/>
            <a:ext cx="1996440" cy="1463040"/>
          </a:xfrm>
          <a:prstGeom prst="rect">
            <a:avLst/>
          </a:prstGeom>
        </p:spPr>
      </p:pic>
      <p:pic>
        <p:nvPicPr>
          <p:cNvPr id="1027" name="Picture 3" descr="C:\Users\Marjorie\AppData\Local\Microsoft\Windows\Temporary Internet Files\Content.IE5\3VI2AAT3\MP9003901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25144"/>
            <a:ext cx="1512168" cy="1944216"/>
          </a:xfrm>
          <a:prstGeom prst="rect">
            <a:avLst/>
          </a:prstGeom>
          <a:noFill/>
        </p:spPr>
      </p:pic>
      <p:pic>
        <p:nvPicPr>
          <p:cNvPr id="1028" name="Picture 4" descr="C:\Users\Marjorie\AppData\Local\Microsoft\Windows\Temporary Internet Files\Content.IE5\2CVJOFOM\MP90044832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40768"/>
            <a:ext cx="1835696" cy="122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it fair?</a:t>
            </a:r>
            <a:endParaRPr lang="en-GB" sz="6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744416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700808"/>
          <a:ext cx="820891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Olympic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a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thletes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taking drugs to make them perform better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Some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countries having more money than others to spend on training athletes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alibri" pitchFamily="34" charset="0"/>
                          <a:cs typeface="Calibri" pitchFamily="34" charset="0"/>
                        </a:rPr>
                        <a:t>Girls</a:t>
                      </a:r>
                      <a:r>
                        <a:rPr lang="en-GB" sz="2000" b="1" baseline="0" dirty="0" smtClean="0">
                          <a:latin typeface="Calibri" pitchFamily="34" charset="0"/>
                          <a:cs typeface="Calibri" pitchFamily="34" charset="0"/>
                        </a:rPr>
                        <a:t> and boys competing against each other in the same sports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Sports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clubs only  training the children they think will succeed</a:t>
                      </a:r>
                      <a:endParaRPr lang="en-GB" sz="20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alibri" pitchFamily="34" charset="0"/>
                          <a:cs typeface="Calibri" pitchFamily="34" charset="0"/>
                        </a:rPr>
                        <a:t>Able bodied and</a:t>
                      </a:r>
                      <a:r>
                        <a:rPr lang="en-GB" sz="2000" b="1" baseline="0" dirty="0" smtClean="0">
                          <a:latin typeface="Calibri" pitchFamily="34" charset="0"/>
                          <a:cs typeface="Calibri" pitchFamily="34" charset="0"/>
                        </a:rPr>
                        <a:t> disabled athletes competing in the same competitions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alibri" pitchFamily="34" charset="0"/>
                          <a:cs typeface="Calibri" pitchFamily="34" charset="0"/>
                        </a:rPr>
                        <a:t>Swimmers</a:t>
                      </a:r>
                      <a:r>
                        <a:rPr lang="en-GB" sz="2000" b="1" baseline="0" dirty="0" smtClean="0">
                          <a:latin typeface="Calibri" pitchFamily="34" charset="0"/>
                          <a:cs typeface="Calibri" pitchFamily="34" charset="0"/>
                        </a:rPr>
                        <a:t> having special suits which repel water 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Athletes training at high altitude to increase their oxygen capacity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The handicap system in golf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Some athletes get sponsorship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and others do not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Football players earning millions of pounds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Special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sports academies where all children get good training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atin typeface="Calibri" pitchFamily="34" charset="0"/>
                          <a:cs typeface="Calibri" pitchFamily="34" charset="0"/>
                        </a:rPr>
                        <a:t>Athletes taking asthma inhalers </a:t>
                      </a:r>
                      <a:endParaRPr lang="en-GB" sz="20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70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DO THESE IDEAS MAKE SPORT FAIRER </a:t>
            </a:r>
          </a:p>
          <a:p>
            <a:pPr algn="ctr"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FOR EVERYONE?</a:t>
            </a:r>
            <a:endParaRPr lang="en-GB" sz="6600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Marjorie\AppData\Local\Microsoft\Windows\Temporary Internet Files\Content.IE5\3VI2AAT3\MP900438381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07904" y="260648"/>
            <a:ext cx="2304256" cy="1533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Races run at school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in age groups </a:t>
            </a:r>
            <a:endParaRPr lang="en-GB" sz="6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Marjorie\AppData\Local\Microsoft\Windows\Temporary Internet Files\Content.IE5\2CVJOFOM\MP9004483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365104"/>
            <a:ext cx="3275856" cy="218390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23928" y="476672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1</a:t>
            </a:r>
            <a:endParaRPr lang="en-GB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Races run at school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in height groups </a:t>
            </a:r>
            <a:endParaRPr lang="en-GB" sz="6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Marjorie\AppData\Local\Microsoft\Windows\Temporary Internet Files\Content.IE5\2CVJOFOM\MP9004483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81128"/>
            <a:ext cx="2808312" cy="18722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23928" y="476672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2</a:t>
            </a:r>
            <a:endParaRPr lang="en-GB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Races run at school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in the same way as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the New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Year Sprint</a:t>
            </a:r>
          </a:p>
          <a:p>
            <a:pPr>
              <a:buNone/>
            </a:pPr>
            <a:endParaRPr lang="en-GB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(everyone starts at a different place depending on their ability)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Marjorie\AppData\Local\Microsoft\Windows\Temporary Internet Files\Content.IE5\ALMAHNOL\MP9004243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565790" cy="23762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23928" y="332656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3</a:t>
            </a:r>
            <a:endParaRPr lang="en-GB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Cyclists can use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whatever bike they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like for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races </a:t>
            </a:r>
            <a:endParaRPr lang="en-GB" sz="66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Marjorie\AppData\Local\Microsoft\Windows\Temporary Internet Files\Content.IE5\CS1SI1V5\MP9004074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149080"/>
            <a:ext cx="3704456" cy="246963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23928" y="476672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4</a:t>
            </a:r>
            <a:endParaRPr lang="en-GB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All swimmers using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the same type of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swimming costume </a:t>
            </a:r>
          </a:p>
          <a:p>
            <a:pPr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for races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188640"/>
            <a:ext cx="151216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5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Marjorie\AppData\Local\Microsoft\Windows\Temporary Internet Files\Content.IE5\CS1SI1V5\MP9004484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653136"/>
            <a:ext cx="3528392" cy="1931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333</TotalTime>
  <Words>307</Words>
  <Application>Microsoft Office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Slide 1</vt:lpstr>
      <vt:lpstr>Slide 2</vt:lpstr>
      <vt:lpstr>Is it fair?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Three further 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Marjorie Anne Smith</dc:creator>
  <cp:lastModifiedBy>Kate Andrews</cp:lastModifiedBy>
  <cp:revision>44</cp:revision>
  <dcterms:created xsi:type="dcterms:W3CDTF">2012-07-12T08:32:21Z</dcterms:created>
  <dcterms:modified xsi:type="dcterms:W3CDTF">2014-07-16T11:26:12Z</dcterms:modified>
</cp:coreProperties>
</file>