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C5E09-9610-4BBE-89BF-4E503BD0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AD5076-86F2-4028-AAD3-C071A01FF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5FAA4-A109-4D6C-A4AD-049366B41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C574C-1337-416F-BD87-1AEAA1FDC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586BE-D9E4-45C6-BF18-39753763E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9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E0D53-2B19-4906-B4A2-20A121CAB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46C70-7F6B-463C-AA9B-C1461BDB0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35B9F-CD9B-4B99-BE54-D87613345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81BCB-AEC8-4F6C-8B78-4273870A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D14D6-FC16-4D39-8F42-526EA41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0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1F8CD-9282-4A19-A410-E89EC1C55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B1BACE-7499-4073-A31E-FBA4A6ADC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17D7C-0DE9-41B4-A689-FA1324118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DB6DC-3D5D-43E6-99A0-ABB2045D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B856D-4B2A-4D1B-B45F-4890F5311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43DD3-D341-49F2-AD1B-72C774891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3F832-7B48-4210-B110-854F1A568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F07AF-E583-4829-94E8-75773D46B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708FD-6BA6-439F-995D-34C871D4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B4449-5EC1-4AE7-9803-CC9F8307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41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63C60-EA93-4448-8F55-CE309CC8E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C65C5-03D2-4E37-A04C-03EBA4374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B876D-8118-4980-A23B-5E7049A99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384DA-A891-497E-BB65-1953C2E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1AB8E-8C8A-4C80-995B-0E7D545F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85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684B3-D068-48CB-8838-DC3FE6E13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24639-CD24-4A15-9A4D-ACC1448321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9083B-29B5-4E97-9E75-83D43A89A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9B2BF-AE6E-42F4-995B-8CA7B5AB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37F7A-5B2F-4ABE-865D-E07230E40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3EC65-6099-47AE-8C0A-D11F8BD9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5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3393-F79E-4071-B570-32672BC4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4AB97-1D20-4FA9-AA5C-DF6ABDFFC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BEB30-4757-40DE-8F46-2B1313C64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C8C1C-A364-43E2-946C-E38BBABA8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C53282-8F91-4B24-B4E5-4B41EA6F91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CC4D6-2989-4CFC-9F41-C6B75F7A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6A4430-D090-469D-BD0F-4698E740D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13BF0-52F0-4BC0-9695-2CFAF76B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35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4C75-6995-40E8-81E1-A798FCCF4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09171-29C8-45DD-A8F5-062F4FF3C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F20C37-AEC7-4D2F-971D-426E51B7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AFE3E0-552A-4C20-BFFD-94AF5B84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10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D72E35-3C38-4A09-A44E-D88D106D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F5461-AF39-41E4-AD0E-5E661FEA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EF670-2212-429C-84CD-28E27B07C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40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2A3E0-13D7-4123-B973-38A545D4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14B5F-98D2-4FD2-AABB-C29ECDE29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BED57-D4D5-42AA-9B4D-2636EE647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F6174-5F11-4B56-AA2C-48D2121D3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5A732-2F7D-4FBF-AF7A-A82DCD50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AB028-7CD2-4242-A4ED-B8AED242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4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5A63-DCAC-4778-8A6F-95D0975E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B93973-1FD0-4904-95C9-7B606B578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D4FDF-5F2C-4F39-927A-9C75DD358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9DE64-D364-43B6-88DC-C60CD2B36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154EC-4219-4E5D-AD33-6AED9DB4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CD1B0-8504-4973-96E2-89170CC1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6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10127-C9D8-4FCB-AD68-0E7CB3FD6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84351-C775-4D0E-8774-805E7276A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9E32F-60C8-4972-9A47-128FE0FF3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3BFE4-3C3B-4AF9-B46D-A08B32A2D576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0FA9F-EC87-419A-A0E5-6271F4DEA1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10F93-75AE-4ED0-A867-8A489FB0C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D0AD3-3B06-4EDA-88CE-CB22269E8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18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331" y="5379719"/>
            <a:ext cx="2354101" cy="113219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chemical analysis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chemical analysis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eye protection</a:t>
            </a: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749819" y="3690796"/>
            <a:ext cx="1475106" cy="2121692"/>
            <a:chOff x="7383146" y="1745457"/>
            <a:chExt cx="1475106" cy="2121692"/>
          </a:xfrm>
        </p:grpSpPr>
        <p:sp>
          <p:nvSpPr>
            <p:cNvPr id="12" name="Oval 11"/>
            <p:cNvSpPr/>
            <p:nvPr/>
          </p:nvSpPr>
          <p:spPr>
            <a:xfrm>
              <a:off x="7830186" y="1745457"/>
              <a:ext cx="190500" cy="8096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7830186" y="2044304"/>
              <a:ext cx="190500" cy="80962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7830186" y="2200274"/>
              <a:ext cx="190500" cy="1524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 rot="16200000">
              <a:off x="7853999" y="3253421"/>
              <a:ext cx="142875" cy="108458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7854561" y="3438525"/>
              <a:ext cx="144000" cy="144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8428797" y="3098213"/>
              <a:ext cx="45719" cy="81319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4A7E915-32FC-40AE-AA27-0A08CF6BE9E8}"/>
              </a:ext>
            </a:extLst>
          </p:cNvPr>
          <p:cNvGrpSpPr/>
          <p:nvPr/>
        </p:nvGrpSpPr>
        <p:grpSpPr>
          <a:xfrm>
            <a:off x="2164514" y="3416724"/>
            <a:ext cx="937468" cy="1493845"/>
            <a:chOff x="2164514" y="3261076"/>
            <a:chExt cx="937468" cy="1493845"/>
          </a:xfrm>
        </p:grpSpPr>
        <p:grpSp>
          <p:nvGrpSpPr>
            <p:cNvPr id="14" name="Group 13"/>
            <p:cNvGrpSpPr/>
            <p:nvPr/>
          </p:nvGrpSpPr>
          <p:grpSpPr>
            <a:xfrm>
              <a:off x="2513193" y="3402164"/>
              <a:ext cx="240203" cy="1352757"/>
              <a:chOff x="10412717" y="1974850"/>
              <a:chExt cx="737882" cy="2622559"/>
            </a:xfrm>
          </p:grpSpPr>
          <p:sp>
            <p:nvSpPr>
              <p:cNvPr id="15" name="Freeform 14"/>
              <p:cNvSpPr/>
              <p:nvPr/>
            </p:nvSpPr>
            <p:spPr>
              <a:xfrm>
                <a:off x="10412717" y="3873500"/>
                <a:ext cx="737882" cy="723909"/>
              </a:xfrm>
              <a:custGeom>
                <a:avLst/>
                <a:gdLst>
                  <a:gd name="connsiteX0" fmla="*/ 0 w 749300"/>
                  <a:gd name="connsiteY0" fmla="*/ 0 h 723900"/>
                  <a:gd name="connsiteX1" fmla="*/ 749300 w 749300"/>
                  <a:gd name="connsiteY1" fmla="*/ 0 h 723900"/>
                  <a:gd name="connsiteX2" fmla="*/ 742950 w 749300"/>
                  <a:gd name="connsiteY2" fmla="*/ 292100 h 723900"/>
                  <a:gd name="connsiteX3" fmla="*/ 381000 w 749300"/>
                  <a:gd name="connsiteY3" fmla="*/ 723900 h 723900"/>
                  <a:gd name="connsiteX4" fmla="*/ 12700 w 749300"/>
                  <a:gd name="connsiteY4" fmla="*/ 285750 h 723900"/>
                  <a:gd name="connsiteX5" fmla="*/ 0 w 749300"/>
                  <a:gd name="connsiteY5" fmla="*/ 0 h 723900"/>
                  <a:gd name="connsiteX0" fmla="*/ 0 w 749300"/>
                  <a:gd name="connsiteY0" fmla="*/ 0 h 723902"/>
                  <a:gd name="connsiteX1" fmla="*/ 749300 w 749300"/>
                  <a:gd name="connsiteY1" fmla="*/ 0 h 723902"/>
                  <a:gd name="connsiteX2" fmla="*/ 742950 w 749300"/>
                  <a:gd name="connsiteY2" fmla="*/ 292100 h 723902"/>
                  <a:gd name="connsiteX3" fmla="*/ 381000 w 749300"/>
                  <a:gd name="connsiteY3" fmla="*/ 723900 h 723902"/>
                  <a:gd name="connsiteX4" fmla="*/ 12700 w 749300"/>
                  <a:gd name="connsiteY4" fmla="*/ 285750 h 723902"/>
                  <a:gd name="connsiteX5" fmla="*/ 0 w 749300"/>
                  <a:gd name="connsiteY5" fmla="*/ 0 h 723902"/>
                  <a:gd name="connsiteX0" fmla="*/ 0 w 818255"/>
                  <a:gd name="connsiteY0" fmla="*/ 0 h 723902"/>
                  <a:gd name="connsiteX1" fmla="*/ 749300 w 818255"/>
                  <a:gd name="connsiteY1" fmla="*/ 0 h 723902"/>
                  <a:gd name="connsiteX2" fmla="*/ 742950 w 818255"/>
                  <a:gd name="connsiteY2" fmla="*/ 292100 h 723902"/>
                  <a:gd name="connsiteX3" fmla="*/ 381000 w 818255"/>
                  <a:gd name="connsiteY3" fmla="*/ 723900 h 723902"/>
                  <a:gd name="connsiteX4" fmla="*/ 12700 w 818255"/>
                  <a:gd name="connsiteY4" fmla="*/ 285750 h 723902"/>
                  <a:gd name="connsiteX5" fmla="*/ 0 w 818255"/>
                  <a:gd name="connsiteY5" fmla="*/ 0 h 723902"/>
                  <a:gd name="connsiteX0" fmla="*/ 0 w 818255"/>
                  <a:gd name="connsiteY0" fmla="*/ 0 h 723902"/>
                  <a:gd name="connsiteX1" fmla="*/ 749300 w 818255"/>
                  <a:gd name="connsiteY1" fmla="*/ 0 h 723902"/>
                  <a:gd name="connsiteX2" fmla="*/ 742950 w 818255"/>
                  <a:gd name="connsiteY2" fmla="*/ 292100 h 723902"/>
                  <a:gd name="connsiteX3" fmla="*/ 381000 w 818255"/>
                  <a:gd name="connsiteY3" fmla="*/ 723900 h 723902"/>
                  <a:gd name="connsiteX4" fmla="*/ 12700 w 818255"/>
                  <a:gd name="connsiteY4" fmla="*/ 285750 h 723902"/>
                  <a:gd name="connsiteX5" fmla="*/ 0 w 818255"/>
                  <a:gd name="connsiteY5" fmla="*/ 0 h 723902"/>
                  <a:gd name="connsiteX0" fmla="*/ 0 w 818255"/>
                  <a:gd name="connsiteY0" fmla="*/ 0 h 723902"/>
                  <a:gd name="connsiteX1" fmla="*/ 749300 w 818255"/>
                  <a:gd name="connsiteY1" fmla="*/ 0 h 723902"/>
                  <a:gd name="connsiteX2" fmla="*/ 742950 w 818255"/>
                  <a:gd name="connsiteY2" fmla="*/ 292100 h 723902"/>
                  <a:gd name="connsiteX3" fmla="*/ 381000 w 818255"/>
                  <a:gd name="connsiteY3" fmla="*/ 723900 h 723902"/>
                  <a:gd name="connsiteX4" fmla="*/ 12700 w 818255"/>
                  <a:gd name="connsiteY4" fmla="*/ 285750 h 723902"/>
                  <a:gd name="connsiteX5" fmla="*/ 0 w 818255"/>
                  <a:gd name="connsiteY5" fmla="*/ 0 h 723902"/>
                  <a:gd name="connsiteX0" fmla="*/ 0 w 803639"/>
                  <a:gd name="connsiteY0" fmla="*/ 0 h 723913"/>
                  <a:gd name="connsiteX1" fmla="*/ 749300 w 803639"/>
                  <a:gd name="connsiteY1" fmla="*/ 0 h 723913"/>
                  <a:gd name="connsiteX2" fmla="*/ 742950 w 803639"/>
                  <a:gd name="connsiteY2" fmla="*/ 292100 h 723913"/>
                  <a:gd name="connsiteX3" fmla="*/ 381000 w 803639"/>
                  <a:gd name="connsiteY3" fmla="*/ 723900 h 723913"/>
                  <a:gd name="connsiteX4" fmla="*/ 12700 w 803639"/>
                  <a:gd name="connsiteY4" fmla="*/ 285750 h 723913"/>
                  <a:gd name="connsiteX5" fmla="*/ 0 w 803639"/>
                  <a:gd name="connsiteY5" fmla="*/ 0 h 723913"/>
                  <a:gd name="connsiteX0" fmla="*/ 0 w 818255"/>
                  <a:gd name="connsiteY0" fmla="*/ 36116 h 760029"/>
                  <a:gd name="connsiteX1" fmla="*/ 749300 w 818255"/>
                  <a:gd name="connsiteY1" fmla="*/ 36116 h 760029"/>
                  <a:gd name="connsiteX2" fmla="*/ 742950 w 818255"/>
                  <a:gd name="connsiteY2" fmla="*/ 328216 h 760029"/>
                  <a:gd name="connsiteX3" fmla="*/ 381000 w 818255"/>
                  <a:gd name="connsiteY3" fmla="*/ 760016 h 760029"/>
                  <a:gd name="connsiteX4" fmla="*/ 12700 w 818255"/>
                  <a:gd name="connsiteY4" fmla="*/ 321866 h 760029"/>
                  <a:gd name="connsiteX5" fmla="*/ 0 w 818255"/>
                  <a:gd name="connsiteY5" fmla="*/ 36116 h 760029"/>
                  <a:gd name="connsiteX0" fmla="*/ 0 w 769762"/>
                  <a:gd name="connsiteY0" fmla="*/ 71169 h 795082"/>
                  <a:gd name="connsiteX1" fmla="*/ 749300 w 769762"/>
                  <a:gd name="connsiteY1" fmla="*/ 71169 h 795082"/>
                  <a:gd name="connsiteX2" fmla="*/ 742950 w 769762"/>
                  <a:gd name="connsiteY2" fmla="*/ 363269 h 795082"/>
                  <a:gd name="connsiteX3" fmla="*/ 381000 w 769762"/>
                  <a:gd name="connsiteY3" fmla="*/ 795069 h 795082"/>
                  <a:gd name="connsiteX4" fmla="*/ 12700 w 769762"/>
                  <a:gd name="connsiteY4" fmla="*/ 356919 h 795082"/>
                  <a:gd name="connsiteX5" fmla="*/ 0 w 769762"/>
                  <a:gd name="connsiteY5" fmla="*/ 71169 h 795082"/>
                  <a:gd name="connsiteX0" fmla="*/ 0 w 896628"/>
                  <a:gd name="connsiteY0" fmla="*/ 19752 h 743665"/>
                  <a:gd name="connsiteX1" fmla="*/ 749300 w 896628"/>
                  <a:gd name="connsiteY1" fmla="*/ 19752 h 743665"/>
                  <a:gd name="connsiteX2" fmla="*/ 742950 w 896628"/>
                  <a:gd name="connsiteY2" fmla="*/ 311852 h 743665"/>
                  <a:gd name="connsiteX3" fmla="*/ 381000 w 896628"/>
                  <a:gd name="connsiteY3" fmla="*/ 743652 h 743665"/>
                  <a:gd name="connsiteX4" fmla="*/ 12700 w 896628"/>
                  <a:gd name="connsiteY4" fmla="*/ 305502 h 743665"/>
                  <a:gd name="connsiteX5" fmla="*/ 0 w 896628"/>
                  <a:gd name="connsiteY5" fmla="*/ 19752 h 743665"/>
                  <a:gd name="connsiteX0" fmla="*/ 0 w 896628"/>
                  <a:gd name="connsiteY0" fmla="*/ 19752 h 743665"/>
                  <a:gd name="connsiteX1" fmla="*/ 749300 w 896628"/>
                  <a:gd name="connsiteY1" fmla="*/ 19752 h 743665"/>
                  <a:gd name="connsiteX2" fmla="*/ 742950 w 896628"/>
                  <a:gd name="connsiteY2" fmla="*/ 311852 h 743665"/>
                  <a:gd name="connsiteX3" fmla="*/ 381000 w 896628"/>
                  <a:gd name="connsiteY3" fmla="*/ 743652 h 743665"/>
                  <a:gd name="connsiteX4" fmla="*/ 12700 w 896628"/>
                  <a:gd name="connsiteY4" fmla="*/ 305502 h 743665"/>
                  <a:gd name="connsiteX5" fmla="*/ 0 w 896628"/>
                  <a:gd name="connsiteY5" fmla="*/ 19752 h 743665"/>
                  <a:gd name="connsiteX0" fmla="*/ 0 w 768651"/>
                  <a:gd name="connsiteY0" fmla="*/ 19752 h 743665"/>
                  <a:gd name="connsiteX1" fmla="*/ 749300 w 768651"/>
                  <a:gd name="connsiteY1" fmla="*/ 19752 h 743665"/>
                  <a:gd name="connsiteX2" fmla="*/ 742950 w 768651"/>
                  <a:gd name="connsiteY2" fmla="*/ 311852 h 743665"/>
                  <a:gd name="connsiteX3" fmla="*/ 381000 w 768651"/>
                  <a:gd name="connsiteY3" fmla="*/ 743652 h 743665"/>
                  <a:gd name="connsiteX4" fmla="*/ 12700 w 768651"/>
                  <a:gd name="connsiteY4" fmla="*/ 305502 h 743665"/>
                  <a:gd name="connsiteX5" fmla="*/ 0 w 768651"/>
                  <a:gd name="connsiteY5" fmla="*/ 19752 h 743665"/>
                  <a:gd name="connsiteX0" fmla="*/ 0 w 768651"/>
                  <a:gd name="connsiteY0" fmla="*/ 21086 h 744999"/>
                  <a:gd name="connsiteX1" fmla="*/ 749300 w 768651"/>
                  <a:gd name="connsiteY1" fmla="*/ 21086 h 744999"/>
                  <a:gd name="connsiteX2" fmla="*/ 742950 w 768651"/>
                  <a:gd name="connsiteY2" fmla="*/ 313186 h 744999"/>
                  <a:gd name="connsiteX3" fmla="*/ 381000 w 768651"/>
                  <a:gd name="connsiteY3" fmla="*/ 744986 h 744999"/>
                  <a:gd name="connsiteX4" fmla="*/ 12700 w 768651"/>
                  <a:gd name="connsiteY4" fmla="*/ 306836 h 744999"/>
                  <a:gd name="connsiteX5" fmla="*/ 0 w 768651"/>
                  <a:gd name="connsiteY5" fmla="*/ 21086 h 744999"/>
                  <a:gd name="connsiteX0" fmla="*/ 0 w 768651"/>
                  <a:gd name="connsiteY0" fmla="*/ 1334 h 725247"/>
                  <a:gd name="connsiteX1" fmla="*/ 749300 w 768651"/>
                  <a:gd name="connsiteY1" fmla="*/ 1334 h 725247"/>
                  <a:gd name="connsiteX2" fmla="*/ 742950 w 768651"/>
                  <a:gd name="connsiteY2" fmla="*/ 293434 h 725247"/>
                  <a:gd name="connsiteX3" fmla="*/ 381000 w 768651"/>
                  <a:gd name="connsiteY3" fmla="*/ 725234 h 725247"/>
                  <a:gd name="connsiteX4" fmla="*/ 12700 w 768651"/>
                  <a:gd name="connsiteY4" fmla="*/ 287084 h 725247"/>
                  <a:gd name="connsiteX5" fmla="*/ 0 w 768651"/>
                  <a:gd name="connsiteY5" fmla="*/ 1334 h 725247"/>
                  <a:gd name="connsiteX0" fmla="*/ 0 w 768651"/>
                  <a:gd name="connsiteY0" fmla="*/ 1334 h 725247"/>
                  <a:gd name="connsiteX1" fmla="*/ 749300 w 768651"/>
                  <a:gd name="connsiteY1" fmla="*/ 1334 h 725247"/>
                  <a:gd name="connsiteX2" fmla="*/ 742950 w 768651"/>
                  <a:gd name="connsiteY2" fmla="*/ 293434 h 725247"/>
                  <a:gd name="connsiteX3" fmla="*/ 381000 w 768651"/>
                  <a:gd name="connsiteY3" fmla="*/ 725234 h 725247"/>
                  <a:gd name="connsiteX4" fmla="*/ 12700 w 768651"/>
                  <a:gd name="connsiteY4" fmla="*/ 287084 h 725247"/>
                  <a:gd name="connsiteX5" fmla="*/ 0 w 768651"/>
                  <a:gd name="connsiteY5" fmla="*/ 1334 h 725247"/>
                  <a:gd name="connsiteX0" fmla="*/ 0 w 751809"/>
                  <a:gd name="connsiteY0" fmla="*/ 1334 h 725236"/>
                  <a:gd name="connsiteX1" fmla="*/ 749300 w 751809"/>
                  <a:gd name="connsiteY1" fmla="*/ 1334 h 725236"/>
                  <a:gd name="connsiteX2" fmla="*/ 742950 w 751809"/>
                  <a:gd name="connsiteY2" fmla="*/ 293434 h 725236"/>
                  <a:gd name="connsiteX3" fmla="*/ 381000 w 751809"/>
                  <a:gd name="connsiteY3" fmla="*/ 725234 h 725236"/>
                  <a:gd name="connsiteX4" fmla="*/ 12700 w 751809"/>
                  <a:gd name="connsiteY4" fmla="*/ 287084 h 725236"/>
                  <a:gd name="connsiteX5" fmla="*/ 0 w 751809"/>
                  <a:gd name="connsiteY5" fmla="*/ 1334 h 725236"/>
                  <a:gd name="connsiteX0" fmla="*/ 0 w 749300"/>
                  <a:gd name="connsiteY0" fmla="*/ 1334 h 725243"/>
                  <a:gd name="connsiteX1" fmla="*/ 749300 w 749300"/>
                  <a:gd name="connsiteY1" fmla="*/ 1334 h 725243"/>
                  <a:gd name="connsiteX2" fmla="*/ 742950 w 749300"/>
                  <a:gd name="connsiteY2" fmla="*/ 293434 h 725243"/>
                  <a:gd name="connsiteX3" fmla="*/ 381000 w 749300"/>
                  <a:gd name="connsiteY3" fmla="*/ 725234 h 725243"/>
                  <a:gd name="connsiteX4" fmla="*/ 12700 w 749300"/>
                  <a:gd name="connsiteY4" fmla="*/ 287084 h 725243"/>
                  <a:gd name="connsiteX5" fmla="*/ 0 w 749300"/>
                  <a:gd name="connsiteY5" fmla="*/ 1334 h 725243"/>
                  <a:gd name="connsiteX0" fmla="*/ 16520 w 765820"/>
                  <a:gd name="connsiteY0" fmla="*/ 6350 h 723909"/>
                  <a:gd name="connsiteX1" fmla="*/ 765820 w 765820"/>
                  <a:gd name="connsiteY1" fmla="*/ 0 h 723909"/>
                  <a:gd name="connsiteX2" fmla="*/ 759470 w 765820"/>
                  <a:gd name="connsiteY2" fmla="*/ 292100 h 723909"/>
                  <a:gd name="connsiteX3" fmla="*/ 397520 w 765820"/>
                  <a:gd name="connsiteY3" fmla="*/ 723900 h 723909"/>
                  <a:gd name="connsiteX4" fmla="*/ 29220 w 765820"/>
                  <a:gd name="connsiteY4" fmla="*/ 285750 h 723909"/>
                  <a:gd name="connsiteX5" fmla="*/ 16520 w 765820"/>
                  <a:gd name="connsiteY5" fmla="*/ 6350 h 723909"/>
                  <a:gd name="connsiteX0" fmla="*/ 0 w 749300"/>
                  <a:gd name="connsiteY0" fmla="*/ 6350 h 723909"/>
                  <a:gd name="connsiteX1" fmla="*/ 749300 w 749300"/>
                  <a:gd name="connsiteY1" fmla="*/ 0 h 723909"/>
                  <a:gd name="connsiteX2" fmla="*/ 742950 w 749300"/>
                  <a:gd name="connsiteY2" fmla="*/ 292100 h 723909"/>
                  <a:gd name="connsiteX3" fmla="*/ 381000 w 749300"/>
                  <a:gd name="connsiteY3" fmla="*/ 723900 h 723909"/>
                  <a:gd name="connsiteX4" fmla="*/ 12700 w 749300"/>
                  <a:gd name="connsiteY4" fmla="*/ 285750 h 723909"/>
                  <a:gd name="connsiteX5" fmla="*/ 0 w 749300"/>
                  <a:gd name="connsiteY5" fmla="*/ 6350 h 723909"/>
                  <a:gd name="connsiteX0" fmla="*/ 0 w 749300"/>
                  <a:gd name="connsiteY0" fmla="*/ 6350 h 723909"/>
                  <a:gd name="connsiteX1" fmla="*/ 749300 w 749300"/>
                  <a:gd name="connsiteY1" fmla="*/ 0 h 723909"/>
                  <a:gd name="connsiteX2" fmla="*/ 742950 w 749300"/>
                  <a:gd name="connsiteY2" fmla="*/ 292100 h 723909"/>
                  <a:gd name="connsiteX3" fmla="*/ 381000 w 749300"/>
                  <a:gd name="connsiteY3" fmla="*/ 723900 h 723909"/>
                  <a:gd name="connsiteX4" fmla="*/ 12700 w 749300"/>
                  <a:gd name="connsiteY4" fmla="*/ 285750 h 723909"/>
                  <a:gd name="connsiteX5" fmla="*/ 0 w 749300"/>
                  <a:gd name="connsiteY5" fmla="*/ 6350 h 723909"/>
                  <a:gd name="connsiteX0" fmla="*/ 26198 w 761210"/>
                  <a:gd name="connsiteY0" fmla="*/ 6350 h 723909"/>
                  <a:gd name="connsiteX1" fmla="*/ 761210 w 761210"/>
                  <a:gd name="connsiteY1" fmla="*/ 0 h 723909"/>
                  <a:gd name="connsiteX2" fmla="*/ 754860 w 761210"/>
                  <a:gd name="connsiteY2" fmla="*/ 292100 h 723909"/>
                  <a:gd name="connsiteX3" fmla="*/ 392910 w 761210"/>
                  <a:gd name="connsiteY3" fmla="*/ 723900 h 723909"/>
                  <a:gd name="connsiteX4" fmla="*/ 24610 w 761210"/>
                  <a:gd name="connsiteY4" fmla="*/ 285750 h 723909"/>
                  <a:gd name="connsiteX5" fmla="*/ 26198 w 761210"/>
                  <a:gd name="connsiteY5" fmla="*/ 6350 h 723909"/>
                  <a:gd name="connsiteX0" fmla="*/ 28118 w 763130"/>
                  <a:gd name="connsiteY0" fmla="*/ 6350 h 723909"/>
                  <a:gd name="connsiteX1" fmla="*/ 763130 w 763130"/>
                  <a:gd name="connsiteY1" fmla="*/ 0 h 723909"/>
                  <a:gd name="connsiteX2" fmla="*/ 756780 w 763130"/>
                  <a:gd name="connsiteY2" fmla="*/ 292100 h 723909"/>
                  <a:gd name="connsiteX3" fmla="*/ 394830 w 763130"/>
                  <a:gd name="connsiteY3" fmla="*/ 723900 h 723909"/>
                  <a:gd name="connsiteX4" fmla="*/ 26530 w 763130"/>
                  <a:gd name="connsiteY4" fmla="*/ 285750 h 723909"/>
                  <a:gd name="connsiteX5" fmla="*/ 28118 w 763130"/>
                  <a:gd name="connsiteY5" fmla="*/ 6350 h 723909"/>
                  <a:gd name="connsiteX0" fmla="*/ 4908 w 739920"/>
                  <a:gd name="connsiteY0" fmla="*/ 6350 h 723909"/>
                  <a:gd name="connsiteX1" fmla="*/ 739920 w 739920"/>
                  <a:gd name="connsiteY1" fmla="*/ 0 h 723909"/>
                  <a:gd name="connsiteX2" fmla="*/ 733570 w 739920"/>
                  <a:gd name="connsiteY2" fmla="*/ 292100 h 723909"/>
                  <a:gd name="connsiteX3" fmla="*/ 371620 w 739920"/>
                  <a:gd name="connsiteY3" fmla="*/ 723900 h 723909"/>
                  <a:gd name="connsiteX4" fmla="*/ 3320 w 739920"/>
                  <a:gd name="connsiteY4" fmla="*/ 285750 h 723909"/>
                  <a:gd name="connsiteX5" fmla="*/ 4908 w 739920"/>
                  <a:gd name="connsiteY5" fmla="*/ 6350 h 723909"/>
                  <a:gd name="connsiteX0" fmla="*/ 4908 w 739920"/>
                  <a:gd name="connsiteY0" fmla="*/ 6350 h 723909"/>
                  <a:gd name="connsiteX1" fmla="*/ 739920 w 739920"/>
                  <a:gd name="connsiteY1" fmla="*/ 0 h 723909"/>
                  <a:gd name="connsiteX2" fmla="*/ 733570 w 739920"/>
                  <a:gd name="connsiteY2" fmla="*/ 292100 h 723909"/>
                  <a:gd name="connsiteX3" fmla="*/ 371620 w 739920"/>
                  <a:gd name="connsiteY3" fmla="*/ 723900 h 723909"/>
                  <a:gd name="connsiteX4" fmla="*/ 3320 w 739920"/>
                  <a:gd name="connsiteY4" fmla="*/ 285750 h 723909"/>
                  <a:gd name="connsiteX5" fmla="*/ 4908 w 739920"/>
                  <a:gd name="connsiteY5" fmla="*/ 6350 h 723909"/>
                  <a:gd name="connsiteX0" fmla="*/ 2870 w 737882"/>
                  <a:gd name="connsiteY0" fmla="*/ 6350 h 723909"/>
                  <a:gd name="connsiteX1" fmla="*/ 737882 w 737882"/>
                  <a:gd name="connsiteY1" fmla="*/ 0 h 723909"/>
                  <a:gd name="connsiteX2" fmla="*/ 731532 w 737882"/>
                  <a:gd name="connsiteY2" fmla="*/ 292100 h 723909"/>
                  <a:gd name="connsiteX3" fmla="*/ 369582 w 737882"/>
                  <a:gd name="connsiteY3" fmla="*/ 723900 h 723909"/>
                  <a:gd name="connsiteX4" fmla="*/ 1282 w 737882"/>
                  <a:gd name="connsiteY4" fmla="*/ 285750 h 723909"/>
                  <a:gd name="connsiteX5" fmla="*/ 2870 w 737882"/>
                  <a:gd name="connsiteY5" fmla="*/ 6350 h 72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7882" h="723909">
                    <a:moveTo>
                      <a:pt x="2870" y="6350"/>
                    </a:moveTo>
                    <a:lnTo>
                      <a:pt x="737882" y="0"/>
                    </a:lnTo>
                    <a:cubicBezTo>
                      <a:pt x="723120" y="354390"/>
                      <a:pt x="735765" y="-50800"/>
                      <a:pt x="731532" y="292100"/>
                    </a:cubicBezTo>
                    <a:cubicBezTo>
                      <a:pt x="727299" y="635000"/>
                      <a:pt x="491290" y="724958"/>
                      <a:pt x="369582" y="723900"/>
                    </a:cubicBezTo>
                    <a:cubicBezTo>
                      <a:pt x="247874" y="722842"/>
                      <a:pt x="5252" y="617273"/>
                      <a:pt x="1282" y="285750"/>
                    </a:cubicBezTo>
                    <a:cubicBezTo>
                      <a:pt x="-2688" y="-45773"/>
                      <a:pt x="3928" y="482600"/>
                      <a:pt x="2870" y="635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10413994" y="1974850"/>
                <a:ext cx="733783" cy="2616203"/>
              </a:xfrm>
              <a:custGeom>
                <a:avLst/>
                <a:gdLst>
                  <a:gd name="connsiteX0" fmla="*/ 36050 w 795698"/>
                  <a:gd name="connsiteY0" fmla="*/ 0 h 2616279"/>
                  <a:gd name="connsiteX1" fmla="*/ 36050 w 795698"/>
                  <a:gd name="connsiteY1" fmla="*/ 2178050 h 2616279"/>
                  <a:gd name="connsiteX2" fmla="*/ 410700 w 795698"/>
                  <a:gd name="connsiteY2" fmla="*/ 2616200 h 2616279"/>
                  <a:gd name="connsiteX3" fmla="*/ 759950 w 795698"/>
                  <a:gd name="connsiteY3" fmla="*/ 2171700 h 2616279"/>
                  <a:gd name="connsiteX4" fmla="*/ 766300 w 795698"/>
                  <a:gd name="connsiteY4" fmla="*/ 12700 h 2616279"/>
                  <a:gd name="connsiteX0" fmla="*/ 27635 w 787283"/>
                  <a:gd name="connsiteY0" fmla="*/ 0 h 2616279"/>
                  <a:gd name="connsiteX1" fmla="*/ 27635 w 787283"/>
                  <a:gd name="connsiteY1" fmla="*/ 2178050 h 2616279"/>
                  <a:gd name="connsiteX2" fmla="*/ 402285 w 787283"/>
                  <a:gd name="connsiteY2" fmla="*/ 2616200 h 2616279"/>
                  <a:gd name="connsiteX3" fmla="*/ 751535 w 787283"/>
                  <a:gd name="connsiteY3" fmla="*/ 2171700 h 2616279"/>
                  <a:gd name="connsiteX4" fmla="*/ 757885 w 787283"/>
                  <a:gd name="connsiteY4" fmla="*/ 12700 h 2616279"/>
                  <a:gd name="connsiteX0" fmla="*/ 27635 w 781551"/>
                  <a:gd name="connsiteY0" fmla="*/ 0 h 2616279"/>
                  <a:gd name="connsiteX1" fmla="*/ 27635 w 781551"/>
                  <a:gd name="connsiteY1" fmla="*/ 2178050 h 2616279"/>
                  <a:gd name="connsiteX2" fmla="*/ 402285 w 781551"/>
                  <a:gd name="connsiteY2" fmla="*/ 2616200 h 2616279"/>
                  <a:gd name="connsiteX3" fmla="*/ 751535 w 781551"/>
                  <a:gd name="connsiteY3" fmla="*/ 2171700 h 2616279"/>
                  <a:gd name="connsiteX4" fmla="*/ 757885 w 781551"/>
                  <a:gd name="connsiteY4" fmla="*/ 12700 h 2616279"/>
                  <a:gd name="connsiteX0" fmla="*/ 27635 w 763164"/>
                  <a:gd name="connsiteY0" fmla="*/ 0 h 2616279"/>
                  <a:gd name="connsiteX1" fmla="*/ 27635 w 763164"/>
                  <a:gd name="connsiteY1" fmla="*/ 2178050 h 2616279"/>
                  <a:gd name="connsiteX2" fmla="*/ 402285 w 763164"/>
                  <a:gd name="connsiteY2" fmla="*/ 2616200 h 2616279"/>
                  <a:gd name="connsiteX3" fmla="*/ 751535 w 763164"/>
                  <a:gd name="connsiteY3" fmla="*/ 2171700 h 2616279"/>
                  <a:gd name="connsiteX4" fmla="*/ 757885 w 763164"/>
                  <a:gd name="connsiteY4" fmla="*/ 12700 h 2616279"/>
                  <a:gd name="connsiteX0" fmla="*/ 27635 w 761412"/>
                  <a:gd name="connsiteY0" fmla="*/ 0 h 2616279"/>
                  <a:gd name="connsiteX1" fmla="*/ 27635 w 761412"/>
                  <a:gd name="connsiteY1" fmla="*/ 2178050 h 2616279"/>
                  <a:gd name="connsiteX2" fmla="*/ 402285 w 761412"/>
                  <a:gd name="connsiteY2" fmla="*/ 2616200 h 2616279"/>
                  <a:gd name="connsiteX3" fmla="*/ 751535 w 761412"/>
                  <a:gd name="connsiteY3" fmla="*/ 2171700 h 2616279"/>
                  <a:gd name="connsiteX4" fmla="*/ 757885 w 761412"/>
                  <a:gd name="connsiteY4" fmla="*/ 12700 h 2616279"/>
                  <a:gd name="connsiteX0" fmla="*/ 4 w 733781"/>
                  <a:gd name="connsiteY0" fmla="*/ 0 h 2616203"/>
                  <a:gd name="connsiteX1" fmla="*/ 4 w 733781"/>
                  <a:gd name="connsiteY1" fmla="*/ 2178050 h 2616203"/>
                  <a:gd name="connsiteX2" fmla="*/ 374654 w 733781"/>
                  <a:gd name="connsiteY2" fmla="*/ 2616200 h 2616203"/>
                  <a:gd name="connsiteX3" fmla="*/ 723904 w 733781"/>
                  <a:gd name="connsiteY3" fmla="*/ 2171700 h 2616203"/>
                  <a:gd name="connsiteX4" fmla="*/ 730254 w 733781"/>
                  <a:gd name="connsiteY4" fmla="*/ 12700 h 2616203"/>
                  <a:gd name="connsiteX0" fmla="*/ 6 w 733783"/>
                  <a:gd name="connsiteY0" fmla="*/ 0 h 2616203"/>
                  <a:gd name="connsiteX1" fmla="*/ 6 w 733783"/>
                  <a:gd name="connsiteY1" fmla="*/ 2178050 h 2616203"/>
                  <a:gd name="connsiteX2" fmla="*/ 374656 w 733783"/>
                  <a:gd name="connsiteY2" fmla="*/ 2616200 h 2616203"/>
                  <a:gd name="connsiteX3" fmla="*/ 723906 w 733783"/>
                  <a:gd name="connsiteY3" fmla="*/ 2171700 h 2616203"/>
                  <a:gd name="connsiteX4" fmla="*/ 730256 w 733783"/>
                  <a:gd name="connsiteY4" fmla="*/ 12700 h 26162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3783" h="2616203">
                    <a:moveTo>
                      <a:pt x="6" y="0"/>
                    </a:moveTo>
                    <a:cubicBezTo>
                      <a:pt x="535" y="2077508"/>
                      <a:pt x="1064" y="1951567"/>
                      <a:pt x="6" y="2178050"/>
                    </a:cubicBezTo>
                    <a:cubicBezTo>
                      <a:pt x="-1052" y="2404533"/>
                      <a:pt x="127006" y="2617258"/>
                      <a:pt x="374656" y="2616200"/>
                    </a:cubicBezTo>
                    <a:cubicBezTo>
                      <a:pt x="622306" y="2615142"/>
                      <a:pt x="715439" y="2440516"/>
                      <a:pt x="723906" y="2171700"/>
                    </a:cubicBezTo>
                    <a:cubicBezTo>
                      <a:pt x="732373" y="1902884"/>
                      <a:pt x="737664" y="1821392"/>
                      <a:pt x="730256" y="1270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 rot="19134456">
              <a:off x="2164514" y="3261076"/>
              <a:ext cx="937468" cy="1093391"/>
              <a:chOff x="5686426" y="1827213"/>
              <a:chExt cx="937468" cy="1093391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H="1">
                <a:off x="5772994" y="1827213"/>
                <a:ext cx="850900" cy="10033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5686426" y="2812604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8960486" y="4038786"/>
            <a:ext cx="776097" cy="978179"/>
            <a:chOff x="5330487" y="3362500"/>
            <a:chExt cx="1838170" cy="2259955"/>
          </a:xfrm>
        </p:grpSpPr>
        <p:sp>
          <p:nvSpPr>
            <p:cNvPr id="23" name="Rectangle 22"/>
            <p:cNvSpPr/>
            <p:nvPr/>
          </p:nvSpPr>
          <p:spPr>
            <a:xfrm>
              <a:off x="5420839" y="4482431"/>
              <a:ext cx="1733975" cy="1140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/>
          <p:cNvGrpSpPr/>
          <p:nvPr/>
        </p:nvGrpSpPr>
        <p:grpSpPr>
          <a:xfrm rot="10800000" flipH="1">
            <a:off x="6567589" y="3531007"/>
            <a:ext cx="549653" cy="567737"/>
            <a:chOff x="3416300" y="2501900"/>
            <a:chExt cx="889000" cy="889000"/>
          </a:xfrm>
        </p:grpSpPr>
        <p:sp>
          <p:nvSpPr>
            <p:cNvPr id="26" name="Arc 25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985899" y="591843"/>
            <a:ext cx="1561079" cy="18565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Dip loop in metal chloride solution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32" name="Right Arrow 31"/>
          <p:cNvSpPr/>
          <p:nvPr/>
        </p:nvSpPr>
        <p:spPr>
          <a:xfrm rot="5400000">
            <a:off x="2275298" y="2672244"/>
            <a:ext cx="679435" cy="274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5402837" y="723040"/>
            <a:ext cx="1561079" cy="18565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Flame loop and observe colour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8592655" y="1377457"/>
            <a:ext cx="1561079" cy="13505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Clean the loop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5433221" y="2925767"/>
            <a:ext cx="937468" cy="1093391"/>
            <a:chOff x="5686426" y="1827213"/>
            <a:chExt cx="937468" cy="1093391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5772994" y="1827213"/>
              <a:ext cx="850900" cy="10033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5686426" y="2812604"/>
              <a:ext cx="108000" cy="108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oup 40"/>
          <p:cNvGrpSpPr/>
          <p:nvPr/>
        </p:nvGrpSpPr>
        <p:grpSpPr>
          <a:xfrm rot="20100065">
            <a:off x="9029145" y="3542370"/>
            <a:ext cx="937468" cy="1093391"/>
            <a:chOff x="5686426" y="1827213"/>
            <a:chExt cx="937468" cy="1093391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5772994" y="1827213"/>
              <a:ext cx="850900" cy="10033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5686426" y="2812604"/>
              <a:ext cx="108000" cy="108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19" y="4514978"/>
            <a:ext cx="720000" cy="648000"/>
          </a:xfrm>
          <a:prstGeom prst="rect">
            <a:avLst/>
          </a:prstGeom>
        </p:spPr>
      </p:pic>
      <p:pic>
        <p:nvPicPr>
          <p:cNvPr id="36" name="Picture 35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CC27225-902B-4005-BBE7-5E4C93C7D72C}"/>
              </a:ext>
            </a:extLst>
          </p:cNvPr>
          <p:cNvSpPr/>
          <p:nvPr/>
        </p:nvSpPr>
        <p:spPr>
          <a:xfrm>
            <a:off x="0" y="-80262"/>
            <a:ext cx="49323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Identifying cations - Flame Tests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48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2021-03-18T09:31:39Z</dcterms:created>
  <dcterms:modified xsi:type="dcterms:W3CDTF">2021-03-18T09:32:03Z</dcterms:modified>
</cp:coreProperties>
</file>