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3717E-111B-409C-A196-D76B8E998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66B3AD-291E-4406-8B41-A0D19B951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47262-E583-409D-AB09-51FC24E0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F0676-D57E-4872-8124-4D2CB624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885EF-1ECC-4383-91A2-819FE080B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777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28970-97CE-4FCB-A3CE-822182E0A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91384-23F3-4ED5-ACA6-AD37D0E78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AF8FF-1029-4FA2-94B7-6765DBF66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EFDDB-F5DD-45FF-80EF-D1A3E7A1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B9B7B-663C-436B-8FA5-03A85F0B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27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B8082E-1F6E-4236-9792-7E835E301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B5670-ED0F-4A31-9335-D0B3C377A0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DFBA2-BC76-4A5A-B9C9-AF9A3E79C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9FA86-D851-4480-9F12-1B92622D4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34084-5C78-4A58-882F-A644C2713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16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12037-4E93-47FB-B4B7-A25ABC73C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B1CCC-6B93-4530-A34B-94807B5CE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B2AC7-01CD-4CC7-8C1A-DBF5CC31E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95696-A13F-4981-890B-CD553F25F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E502C-5E94-4A83-B6D1-3D31A18B2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19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BA204-2C8B-4DB5-800B-65FEBA077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80DA0-13F9-458E-8461-BE062FD52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74DB6-CA4D-4779-BA00-97AA2BFBD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55BE3-7EA8-4C88-A76A-AD25DE94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09F75-61DE-4829-9657-1AB3DFBB8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328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492C-727C-44D3-88BD-CCE88B5C2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0A534-CDCA-4F9F-BB0D-B990F7CF1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53C52C-BD21-4579-8807-9E83D0433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1665BF-CB2E-4973-A46A-33345DBEF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DEEAB0-0906-4F76-86A0-A0824CB4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8DC5F-544D-4310-B1ED-E19ECE095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97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134FF-E7A0-4913-88D0-AFA7B83E2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B44EA-83E2-4F38-873D-967C1C05C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A20C28-C30F-48A1-B4CE-8D9C966A4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3CD8B4-77D8-4E1A-904F-910D585E92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C24A94-3662-456E-AC47-FDD978990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FBACDD-3FF2-448C-83A2-A1701C6AE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5F2A1B-9C56-45AE-AD2F-04967F12F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272B3E-FA36-49B0-96B8-E9B104F3C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85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08F0-CEF7-45B8-8395-C45EF3C97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91967D-5360-4905-B137-3201C2CEE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ACCBF3-D22F-4ACA-A56C-A9E45C751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7D4B57-902F-4233-9513-955084C6C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54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FC72FA-377A-410C-8A72-065472108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8D4B09-353A-441C-A981-045639506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63B77D-5744-4AF6-9943-02633643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07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F5205-1721-4F37-8691-00F3C4E33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921BD-0B23-424D-8775-5E8AC2500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9AAE0A-922D-41D7-B4BC-267F5B975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553795-27B0-4D36-BE7C-44453456E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AAE510-E88E-4094-B0EB-B9FAD4FE7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29DD3-C734-4723-BC66-012F75A4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151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74C0F-654D-4A68-BCFC-246939386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A873DE-16A9-4897-814D-43E5A85DB4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5C4E7F-9094-4D96-B96D-9C8DA7331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BBF2E-567A-42EF-A745-7504750E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26AF1-CDD3-4AD5-B1B7-79641161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140297-D362-44F9-9745-0751ADE8A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88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CDDBF6-1DB6-46A5-B5FE-1DD69C1A1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BCFD0-D8B4-43AC-AB80-1BA20ADDA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8ABD4-F2DE-4D01-A270-08D4C3837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5891B-2A09-4373-BE9B-73687BFFB55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36775-D4B3-47C5-A9A2-5643DC868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CECE0-128C-4441-B37B-7C64E642A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9FAEA-F00B-47BA-9149-C6FA6BD93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37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2.0/uk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>
            <a:off x="6804252" y="3057800"/>
            <a:ext cx="1838170" cy="2259955"/>
            <a:chOff x="5330487" y="3362500"/>
            <a:chExt cx="1838170" cy="2259955"/>
          </a:xfrm>
        </p:grpSpPr>
        <p:sp>
          <p:nvSpPr>
            <p:cNvPr id="5" name="Rectangle 4"/>
            <p:cNvSpPr/>
            <p:nvPr/>
          </p:nvSpPr>
          <p:spPr>
            <a:xfrm>
              <a:off x="5420839" y="4482431"/>
              <a:ext cx="1733975" cy="1140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Freeform 5"/>
            <p:cNvSpPr/>
            <p:nvPr/>
          </p:nvSpPr>
          <p:spPr>
            <a:xfrm>
              <a:off x="5330487" y="3362500"/>
              <a:ext cx="1838170" cy="2244024"/>
            </a:xfrm>
            <a:custGeom>
              <a:avLst/>
              <a:gdLst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44568"/>
                <a:gd name="connsiteY0" fmla="*/ 265800 h 2483180"/>
                <a:gd name="connsiteX1" fmla="*/ 132349 w 1944568"/>
                <a:gd name="connsiteY1" fmla="*/ 166740 h 2483180"/>
                <a:gd name="connsiteX2" fmla="*/ 117109 w 1944568"/>
                <a:gd name="connsiteY2" fmla="*/ 2208900 h 2483180"/>
                <a:gd name="connsiteX3" fmla="*/ 1793509 w 1944568"/>
                <a:gd name="connsiteY3" fmla="*/ 2231760 h 2483180"/>
                <a:gd name="connsiteX4" fmla="*/ 1862089 w 1944568"/>
                <a:gd name="connsiteY4" fmla="*/ 75300 h 2483180"/>
                <a:gd name="connsiteX0" fmla="*/ 56149 w 2003693"/>
                <a:gd name="connsiteY0" fmla="*/ 265800 h 2487254"/>
                <a:gd name="connsiteX1" fmla="*/ 132349 w 2003693"/>
                <a:gd name="connsiteY1" fmla="*/ 166740 h 2487254"/>
                <a:gd name="connsiteX2" fmla="*/ 117109 w 2003693"/>
                <a:gd name="connsiteY2" fmla="*/ 2208900 h 2487254"/>
                <a:gd name="connsiteX3" fmla="*/ 1877329 w 2003693"/>
                <a:gd name="connsiteY3" fmla="*/ 2239380 h 2487254"/>
                <a:gd name="connsiteX4" fmla="*/ 1862089 w 2003693"/>
                <a:gd name="connsiteY4" fmla="*/ 75300 h 2487254"/>
                <a:gd name="connsiteX0" fmla="*/ 56149 w 1877329"/>
                <a:gd name="connsiteY0" fmla="*/ 265800 h 2487254"/>
                <a:gd name="connsiteX1" fmla="*/ 132349 w 1877329"/>
                <a:gd name="connsiteY1" fmla="*/ 166740 h 2487254"/>
                <a:gd name="connsiteX2" fmla="*/ 117109 w 1877329"/>
                <a:gd name="connsiteY2" fmla="*/ 2208900 h 2487254"/>
                <a:gd name="connsiteX3" fmla="*/ 1877329 w 1877329"/>
                <a:gd name="connsiteY3" fmla="*/ 2239380 h 2487254"/>
                <a:gd name="connsiteX4" fmla="*/ 1862089 w 1877329"/>
                <a:gd name="connsiteY4" fmla="*/ 75300 h 2487254"/>
                <a:gd name="connsiteX0" fmla="*/ 56149 w 1877329"/>
                <a:gd name="connsiteY0" fmla="*/ 265800 h 2369571"/>
                <a:gd name="connsiteX1" fmla="*/ 132349 w 1877329"/>
                <a:gd name="connsiteY1" fmla="*/ 166740 h 2369571"/>
                <a:gd name="connsiteX2" fmla="*/ 117109 w 1877329"/>
                <a:gd name="connsiteY2" fmla="*/ 2208900 h 2369571"/>
                <a:gd name="connsiteX3" fmla="*/ 1877329 w 1877329"/>
                <a:gd name="connsiteY3" fmla="*/ 2239380 h 2369571"/>
                <a:gd name="connsiteX4" fmla="*/ 1862089 w 1877329"/>
                <a:gd name="connsiteY4" fmla="*/ 75300 h 2369571"/>
                <a:gd name="connsiteX0" fmla="*/ 56149 w 1877329"/>
                <a:gd name="connsiteY0" fmla="*/ 265800 h 2239380"/>
                <a:gd name="connsiteX1" fmla="*/ 132349 w 1877329"/>
                <a:gd name="connsiteY1" fmla="*/ 166740 h 2239380"/>
                <a:gd name="connsiteX2" fmla="*/ 117109 w 1877329"/>
                <a:gd name="connsiteY2" fmla="*/ 2208900 h 2239380"/>
                <a:gd name="connsiteX3" fmla="*/ 1877329 w 1877329"/>
                <a:gd name="connsiteY3" fmla="*/ 2239380 h 2239380"/>
                <a:gd name="connsiteX4" fmla="*/ 1862089 w 1877329"/>
                <a:gd name="connsiteY4" fmla="*/ 75300 h 2239380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60960 w 1821180"/>
                <a:gd name="connsiteY2" fmla="*/ 2208900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265800 h 2248128"/>
                <a:gd name="connsiteX1" fmla="*/ 76200 w 1821180"/>
                <a:gd name="connsiteY1" fmla="*/ 166740 h 2248128"/>
                <a:gd name="connsiteX2" fmla="*/ 70485 w 1821180"/>
                <a:gd name="connsiteY2" fmla="*/ 2237475 h 2248128"/>
                <a:gd name="connsiteX3" fmla="*/ 1821180 w 1821180"/>
                <a:gd name="connsiteY3" fmla="*/ 2239380 h 2248128"/>
                <a:gd name="connsiteX4" fmla="*/ 1805940 w 1821180"/>
                <a:gd name="connsiteY4" fmla="*/ 75300 h 2248128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70485 w 1821180"/>
                <a:gd name="connsiteY2" fmla="*/ 2237475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342674 h 2316254"/>
                <a:gd name="connsiteX1" fmla="*/ 76200 w 1821180"/>
                <a:gd name="connsiteY1" fmla="*/ 138839 h 2316254"/>
                <a:gd name="connsiteX2" fmla="*/ 70485 w 1821180"/>
                <a:gd name="connsiteY2" fmla="*/ 2314349 h 2316254"/>
                <a:gd name="connsiteX3" fmla="*/ 1821180 w 1821180"/>
                <a:gd name="connsiteY3" fmla="*/ 2316254 h 2316254"/>
                <a:gd name="connsiteX4" fmla="*/ 1805940 w 1821180"/>
                <a:gd name="connsiteY4" fmla="*/ 152174 h 2316254"/>
                <a:gd name="connsiteX0" fmla="*/ 0 w 2002155"/>
                <a:gd name="connsiteY0" fmla="*/ 338997 h 2317340"/>
                <a:gd name="connsiteX1" fmla="*/ 257175 w 2002155"/>
                <a:gd name="connsiteY1" fmla="*/ 139925 h 2317340"/>
                <a:gd name="connsiteX2" fmla="*/ 251460 w 2002155"/>
                <a:gd name="connsiteY2" fmla="*/ 2315435 h 2317340"/>
                <a:gd name="connsiteX3" fmla="*/ 2002155 w 2002155"/>
                <a:gd name="connsiteY3" fmla="*/ 2317340 h 2317340"/>
                <a:gd name="connsiteX4" fmla="*/ 1986915 w 2002155"/>
                <a:gd name="connsiteY4" fmla="*/ 153260 h 2317340"/>
                <a:gd name="connsiteX0" fmla="*/ 0 w 2002155"/>
                <a:gd name="connsiteY0" fmla="*/ 269561 h 2247904"/>
                <a:gd name="connsiteX1" fmla="*/ 257175 w 2002155"/>
                <a:gd name="connsiteY1" fmla="*/ 70489 h 2247904"/>
                <a:gd name="connsiteX2" fmla="*/ 251460 w 2002155"/>
                <a:gd name="connsiteY2" fmla="*/ 2245999 h 2247904"/>
                <a:gd name="connsiteX3" fmla="*/ 2002155 w 2002155"/>
                <a:gd name="connsiteY3" fmla="*/ 2247904 h 2247904"/>
                <a:gd name="connsiteX4" fmla="*/ 1986915 w 2002155"/>
                <a:gd name="connsiteY4" fmla="*/ 83824 h 2247904"/>
                <a:gd name="connsiteX0" fmla="*/ 0 w 1968818"/>
                <a:gd name="connsiteY0" fmla="*/ 262089 h 2249957"/>
                <a:gd name="connsiteX1" fmla="*/ 223838 w 1968818"/>
                <a:gd name="connsiteY1" fmla="*/ 72542 h 2249957"/>
                <a:gd name="connsiteX2" fmla="*/ 218123 w 1968818"/>
                <a:gd name="connsiteY2" fmla="*/ 2248052 h 2249957"/>
                <a:gd name="connsiteX3" fmla="*/ 1968818 w 1968818"/>
                <a:gd name="connsiteY3" fmla="*/ 2249957 h 2249957"/>
                <a:gd name="connsiteX4" fmla="*/ 1953578 w 1968818"/>
                <a:gd name="connsiteY4" fmla="*/ 85877 h 2249957"/>
                <a:gd name="connsiteX0" fmla="*/ 0 w 1973581"/>
                <a:gd name="connsiteY0" fmla="*/ 213006 h 2267549"/>
                <a:gd name="connsiteX1" fmla="*/ 228601 w 1973581"/>
                <a:gd name="connsiteY1" fmla="*/ 90134 h 2267549"/>
                <a:gd name="connsiteX2" fmla="*/ 222886 w 1973581"/>
                <a:gd name="connsiteY2" fmla="*/ 2265644 h 2267549"/>
                <a:gd name="connsiteX3" fmla="*/ 1973581 w 1973581"/>
                <a:gd name="connsiteY3" fmla="*/ 2267549 h 2267549"/>
                <a:gd name="connsiteX4" fmla="*/ 1958341 w 1973581"/>
                <a:gd name="connsiteY4" fmla="*/ 103469 h 2267549"/>
                <a:gd name="connsiteX0" fmla="*/ 0 w 1973581"/>
                <a:gd name="connsiteY0" fmla="*/ 195480 h 2250023"/>
                <a:gd name="connsiteX1" fmla="*/ 228601 w 1973581"/>
                <a:gd name="connsiteY1" fmla="*/ 72608 h 2250023"/>
                <a:gd name="connsiteX2" fmla="*/ 222886 w 1973581"/>
                <a:gd name="connsiteY2" fmla="*/ 2248118 h 2250023"/>
                <a:gd name="connsiteX3" fmla="*/ 1973581 w 1973581"/>
                <a:gd name="connsiteY3" fmla="*/ 2250023 h 2250023"/>
                <a:gd name="connsiteX4" fmla="*/ 1958341 w 1973581"/>
                <a:gd name="connsiteY4" fmla="*/ 85943 h 2250023"/>
                <a:gd name="connsiteX0" fmla="*/ 0 w 1964056"/>
                <a:gd name="connsiteY0" fmla="*/ 195480 h 2250023"/>
                <a:gd name="connsiteX1" fmla="*/ 228601 w 1964056"/>
                <a:gd name="connsiteY1" fmla="*/ 72608 h 2250023"/>
                <a:gd name="connsiteX2" fmla="*/ 222886 w 1964056"/>
                <a:gd name="connsiteY2" fmla="*/ 2248118 h 2250023"/>
                <a:gd name="connsiteX3" fmla="*/ 1964056 w 1964056"/>
                <a:gd name="connsiteY3" fmla="*/ 2250023 h 2250023"/>
                <a:gd name="connsiteX4" fmla="*/ 1958341 w 1964056"/>
                <a:gd name="connsiteY4" fmla="*/ 85943 h 2250023"/>
                <a:gd name="connsiteX0" fmla="*/ 0 w 1966757"/>
                <a:gd name="connsiteY0" fmla="*/ 195480 h 2250023"/>
                <a:gd name="connsiteX1" fmla="*/ 228601 w 1966757"/>
                <a:gd name="connsiteY1" fmla="*/ 72608 h 2250023"/>
                <a:gd name="connsiteX2" fmla="*/ 222886 w 1966757"/>
                <a:gd name="connsiteY2" fmla="*/ 2248118 h 2250023"/>
                <a:gd name="connsiteX3" fmla="*/ 1964056 w 1966757"/>
                <a:gd name="connsiteY3" fmla="*/ 2250023 h 2250023"/>
                <a:gd name="connsiteX4" fmla="*/ 1958341 w 1966757"/>
                <a:gd name="connsiteY4" fmla="*/ 85943 h 2250023"/>
                <a:gd name="connsiteX0" fmla="*/ 0 w 1852457"/>
                <a:gd name="connsiteY0" fmla="*/ 137159 h 2274252"/>
                <a:gd name="connsiteX1" fmla="*/ 114301 w 1852457"/>
                <a:gd name="connsiteY1" fmla="*/ 96837 h 2274252"/>
                <a:gd name="connsiteX2" fmla="*/ 108586 w 1852457"/>
                <a:gd name="connsiteY2" fmla="*/ 2272347 h 2274252"/>
                <a:gd name="connsiteX3" fmla="*/ 1849756 w 1852457"/>
                <a:gd name="connsiteY3" fmla="*/ 2274252 h 2274252"/>
                <a:gd name="connsiteX4" fmla="*/ 1844041 w 1852457"/>
                <a:gd name="connsiteY4" fmla="*/ 110172 h 2274252"/>
                <a:gd name="connsiteX0" fmla="*/ 0 w 1852457"/>
                <a:gd name="connsiteY0" fmla="*/ 123163 h 2260256"/>
                <a:gd name="connsiteX1" fmla="*/ 114301 w 1852457"/>
                <a:gd name="connsiteY1" fmla="*/ 82841 h 2260256"/>
                <a:gd name="connsiteX2" fmla="*/ 108586 w 1852457"/>
                <a:gd name="connsiteY2" fmla="*/ 2258351 h 2260256"/>
                <a:gd name="connsiteX3" fmla="*/ 1849756 w 1852457"/>
                <a:gd name="connsiteY3" fmla="*/ 2260256 h 2260256"/>
                <a:gd name="connsiteX4" fmla="*/ 1844041 w 1852457"/>
                <a:gd name="connsiteY4" fmla="*/ 96176 h 2260256"/>
                <a:gd name="connsiteX0" fmla="*/ 7825 w 1860282"/>
                <a:gd name="connsiteY0" fmla="*/ 117450 h 2254543"/>
                <a:gd name="connsiteX1" fmla="*/ 122126 w 1860282"/>
                <a:gd name="connsiteY1" fmla="*/ 77128 h 2254543"/>
                <a:gd name="connsiteX2" fmla="*/ 116411 w 1860282"/>
                <a:gd name="connsiteY2" fmla="*/ 2252638 h 2254543"/>
                <a:gd name="connsiteX3" fmla="*/ 1857581 w 1860282"/>
                <a:gd name="connsiteY3" fmla="*/ 2254543 h 2254543"/>
                <a:gd name="connsiteX4" fmla="*/ 1851866 w 1860282"/>
                <a:gd name="connsiteY4" fmla="*/ 90463 h 2254543"/>
                <a:gd name="connsiteX0" fmla="*/ 1215 w 1853672"/>
                <a:gd name="connsiteY0" fmla="*/ 83599 h 2220692"/>
                <a:gd name="connsiteX1" fmla="*/ 115516 w 1853672"/>
                <a:gd name="connsiteY1" fmla="*/ 43277 h 2220692"/>
                <a:gd name="connsiteX2" fmla="*/ 109801 w 1853672"/>
                <a:gd name="connsiteY2" fmla="*/ 2218787 h 2220692"/>
                <a:gd name="connsiteX3" fmla="*/ 1850971 w 1853672"/>
                <a:gd name="connsiteY3" fmla="*/ 2220692 h 2220692"/>
                <a:gd name="connsiteX4" fmla="*/ 1845256 w 1853672"/>
                <a:gd name="connsiteY4" fmla="*/ 56612 h 2220692"/>
                <a:gd name="connsiteX0" fmla="*/ 1434 w 1839604"/>
                <a:gd name="connsiteY0" fmla="*/ 57124 h 2234698"/>
                <a:gd name="connsiteX1" fmla="*/ 101448 w 1839604"/>
                <a:gd name="connsiteY1" fmla="*/ 57283 h 2234698"/>
                <a:gd name="connsiteX2" fmla="*/ 95733 w 1839604"/>
                <a:gd name="connsiteY2" fmla="*/ 2232793 h 2234698"/>
                <a:gd name="connsiteX3" fmla="*/ 1836903 w 1839604"/>
                <a:gd name="connsiteY3" fmla="*/ 2234698 h 2234698"/>
                <a:gd name="connsiteX4" fmla="*/ 1831188 w 1839604"/>
                <a:gd name="connsiteY4" fmla="*/ 70618 h 2234698"/>
                <a:gd name="connsiteX0" fmla="*/ 0 w 1838170"/>
                <a:gd name="connsiteY0" fmla="*/ 65540 h 2243114"/>
                <a:gd name="connsiteX1" fmla="*/ 100014 w 1838170"/>
                <a:gd name="connsiteY1" fmla="*/ 65699 h 2243114"/>
                <a:gd name="connsiteX2" fmla="*/ 94299 w 1838170"/>
                <a:gd name="connsiteY2" fmla="*/ 2241209 h 2243114"/>
                <a:gd name="connsiteX3" fmla="*/ 1835469 w 1838170"/>
                <a:gd name="connsiteY3" fmla="*/ 2243114 h 2243114"/>
                <a:gd name="connsiteX4" fmla="*/ 1829754 w 1838170"/>
                <a:gd name="connsiteY4" fmla="*/ 79034 h 224311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79944 h 224402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6126 h 224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8170" h="2244024">
                  <a:moveTo>
                    <a:pt x="0" y="66450"/>
                  </a:moveTo>
                  <a:cubicBezTo>
                    <a:pt x="2063" y="-18004"/>
                    <a:pt x="101760" y="-26259"/>
                    <a:pt x="100014" y="66609"/>
                  </a:cubicBezTo>
                  <a:cubicBezTo>
                    <a:pt x="110174" y="390459"/>
                    <a:pt x="99379" y="1852229"/>
                    <a:pt x="94299" y="2242119"/>
                  </a:cubicBezTo>
                  <a:lnTo>
                    <a:pt x="1835469" y="2244024"/>
                  </a:lnTo>
                  <a:cubicBezTo>
                    <a:pt x="1842454" y="1776029"/>
                    <a:pt x="1834199" y="975136"/>
                    <a:pt x="1829754" y="61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Rectangle 6"/>
          <p:cNvSpPr/>
          <p:nvPr/>
        </p:nvSpPr>
        <p:spPr>
          <a:xfrm>
            <a:off x="7317344" y="2700700"/>
            <a:ext cx="144000" cy="208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109344" y="2691800"/>
            <a:ext cx="144000" cy="208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" name="Group 17"/>
          <p:cNvGrpSpPr/>
          <p:nvPr/>
        </p:nvGrpSpPr>
        <p:grpSpPr>
          <a:xfrm>
            <a:off x="6679337" y="2979800"/>
            <a:ext cx="2088000" cy="225931"/>
            <a:chOff x="4224000" y="2267069"/>
            <a:chExt cx="2088000" cy="225931"/>
          </a:xfrm>
        </p:grpSpPr>
        <p:cxnSp>
          <p:nvCxnSpPr>
            <p:cNvPr id="10" name="Straight Connector 9"/>
            <p:cNvCxnSpPr/>
            <p:nvPr/>
          </p:nvCxnSpPr>
          <p:spPr>
            <a:xfrm flipV="1">
              <a:off x="6312000" y="2277000"/>
              <a:ext cx="0" cy="21600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4224000" y="2267069"/>
              <a:ext cx="0" cy="21600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 flipV="1">
              <a:off x="4224000" y="2267070"/>
              <a:ext cx="2088000" cy="993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 flipH="1">
            <a:off x="7611665" y="1539800"/>
            <a:ext cx="360000" cy="504000"/>
            <a:chOff x="5088000" y="765000"/>
            <a:chExt cx="360000" cy="504000"/>
          </a:xfrm>
        </p:grpSpPr>
        <p:cxnSp>
          <p:nvCxnSpPr>
            <p:cNvPr id="20" name="Straight Connector 19"/>
            <p:cNvCxnSpPr/>
            <p:nvPr/>
          </p:nvCxnSpPr>
          <p:spPr>
            <a:xfrm flipV="1">
              <a:off x="5088000" y="909000"/>
              <a:ext cx="0" cy="21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5448000" y="765000"/>
              <a:ext cx="0" cy="50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088000" y="1017000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/>
          <p:cNvCxnSpPr/>
          <p:nvPr/>
        </p:nvCxnSpPr>
        <p:spPr>
          <a:xfrm flipH="1">
            <a:off x="7971665" y="1791800"/>
            <a:ext cx="2096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8" idx="0"/>
          </p:cNvCxnSpPr>
          <p:nvPr/>
        </p:nvCxnSpPr>
        <p:spPr>
          <a:xfrm>
            <a:off x="8181344" y="1791800"/>
            <a:ext cx="0" cy="90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389345" y="1791800"/>
            <a:ext cx="222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7" idx="0"/>
          </p:cNvCxnSpPr>
          <p:nvPr/>
        </p:nvCxnSpPr>
        <p:spPr>
          <a:xfrm>
            <a:off x="7389344" y="1791800"/>
            <a:ext cx="0" cy="9089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24383" y="571817"/>
            <a:ext cx="2151383" cy="16253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50.0 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electrolyte solution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50" name="Bent Arrow 49"/>
          <p:cNvSpPr/>
          <p:nvPr/>
        </p:nvSpPr>
        <p:spPr>
          <a:xfrm rot="5400000">
            <a:off x="2084137" y="1768702"/>
            <a:ext cx="1553375" cy="770117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1565786" y="2160277"/>
            <a:ext cx="1838170" cy="2259955"/>
            <a:chOff x="5330487" y="3362500"/>
            <a:chExt cx="1838170" cy="2259955"/>
          </a:xfrm>
        </p:grpSpPr>
        <p:sp>
          <p:nvSpPr>
            <p:cNvPr id="54" name="Rectangle 53"/>
            <p:cNvSpPr/>
            <p:nvPr/>
          </p:nvSpPr>
          <p:spPr>
            <a:xfrm>
              <a:off x="5420839" y="4436121"/>
              <a:ext cx="1733975" cy="118633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5330487" y="3362500"/>
              <a:ext cx="1838170" cy="2244024"/>
            </a:xfrm>
            <a:custGeom>
              <a:avLst/>
              <a:gdLst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44568"/>
                <a:gd name="connsiteY0" fmla="*/ 265800 h 2483180"/>
                <a:gd name="connsiteX1" fmla="*/ 132349 w 1944568"/>
                <a:gd name="connsiteY1" fmla="*/ 166740 h 2483180"/>
                <a:gd name="connsiteX2" fmla="*/ 117109 w 1944568"/>
                <a:gd name="connsiteY2" fmla="*/ 2208900 h 2483180"/>
                <a:gd name="connsiteX3" fmla="*/ 1793509 w 1944568"/>
                <a:gd name="connsiteY3" fmla="*/ 2231760 h 2483180"/>
                <a:gd name="connsiteX4" fmla="*/ 1862089 w 1944568"/>
                <a:gd name="connsiteY4" fmla="*/ 75300 h 2483180"/>
                <a:gd name="connsiteX0" fmla="*/ 56149 w 2003693"/>
                <a:gd name="connsiteY0" fmla="*/ 265800 h 2487254"/>
                <a:gd name="connsiteX1" fmla="*/ 132349 w 2003693"/>
                <a:gd name="connsiteY1" fmla="*/ 166740 h 2487254"/>
                <a:gd name="connsiteX2" fmla="*/ 117109 w 2003693"/>
                <a:gd name="connsiteY2" fmla="*/ 2208900 h 2487254"/>
                <a:gd name="connsiteX3" fmla="*/ 1877329 w 2003693"/>
                <a:gd name="connsiteY3" fmla="*/ 2239380 h 2487254"/>
                <a:gd name="connsiteX4" fmla="*/ 1862089 w 2003693"/>
                <a:gd name="connsiteY4" fmla="*/ 75300 h 2487254"/>
                <a:gd name="connsiteX0" fmla="*/ 56149 w 1877329"/>
                <a:gd name="connsiteY0" fmla="*/ 265800 h 2487254"/>
                <a:gd name="connsiteX1" fmla="*/ 132349 w 1877329"/>
                <a:gd name="connsiteY1" fmla="*/ 166740 h 2487254"/>
                <a:gd name="connsiteX2" fmla="*/ 117109 w 1877329"/>
                <a:gd name="connsiteY2" fmla="*/ 2208900 h 2487254"/>
                <a:gd name="connsiteX3" fmla="*/ 1877329 w 1877329"/>
                <a:gd name="connsiteY3" fmla="*/ 2239380 h 2487254"/>
                <a:gd name="connsiteX4" fmla="*/ 1862089 w 1877329"/>
                <a:gd name="connsiteY4" fmla="*/ 75300 h 2487254"/>
                <a:gd name="connsiteX0" fmla="*/ 56149 w 1877329"/>
                <a:gd name="connsiteY0" fmla="*/ 265800 h 2369571"/>
                <a:gd name="connsiteX1" fmla="*/ 132349 w 1877329"/>
                <a:gd name="connsiteY1" fmla="*/ 166740 h 2369571"/>
                <a:gd name="connsiteX2" fmla="*/ 117109 w 1877329"/>
                <a:gd name="connsiteY2" fmla="*/ 2208900 h 2369571"/>
                <a:gd name="connsiteX3" fmla="*/ 1877329 w 1877329"/>
                <a:gd name="connsiteY3" fmla="*/ 2239380 h 2369571"/>
                <a:gd name="connsiteX4" fmla="*/ 1862089 w 1877329"/>
                <a:gd name="connsiteY4" fmla="*/ 75300 h 2369571"/>
                <a:gd name="connsiteX0" fmla="*/ 56149 w 1877329"/>
                <a:gd name="connsiteY0" fmla="*/ 265800 h 2239380"/>
                <a:gd name="connsiteX1" fmla="*/ 132349 w 1877329"/>
                <a:gd name="connsiteY1" fmla="*/ 166740 h 2239380"/>
                <a:gd name="connsiteX2" fmla="*/ 117109 w 1877329"/>
                <a:gd name="connsiteY2" fmla="*/ 2208900 h 2239380"/>
                <a:gd name="connsiteX3" fmla="*/ 1877329 w 1877329"/>
                <a:gd name="connsiteY3" fmla="*/ 2239380 h 2239380"/>
                <a:gd name="connsiteX4" fmla="*/ 1862089 w 1877329"/>
                <a:gd name="connsiteY4" fmla="*/ 75300 h 2239380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60960 w 1821180"/>
                <a:gd name="connsiteY2" fmla="*/ 2208900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265800 h 2248128"/>
                <a:gd name="connsiteX1" fmla="*/ 76200 w 1821180"/>
                <a:gd name="connsiteY1" fmla="*/ 166740 h 2248128"/>
                <a:gd name="connsiteX2" fmla="*/ 70485 w 1821180"/>
                <a:gd name="connsiteY2" fmla="*/ 2237475 h 2248128"/>
                <a:gd name="connsiteX3" fmla="*/ 1821180 w 1821180"/>
                <a:gd name="connsiteY3" fmla="*/ 2239380 h 2248128"/>
                <a:gd name="connsiteX4" fmla="*/ 1805940 w 1821180"/>
                <a:gd name="connsiteY4" fmla="*/ 75300 h 2248128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70485 w 1821180"/>
                <a:gd name="connsiteY2" fmla="*/ 2237475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342674 h 2316254"/>
                <a:gd name="connsiteX1" fmla="*/ 76200 w 1821180"/>
                <a:gd name="connsiteY1" fmla="*/ 138839 h 2316254"/>
                <a:gd name="connsiteX2" fmla="*/ 70485 w 1821180"/>
                <a:gd name="connsiteY2" fmla="*/ 2314349 h 2316254"/>
                <a:gd name="connsiteX3" fmla="*/ 1821180 w 1821180"/>
                <a:gd name="connsiteY3" fmla="*/ 2316254 h 2316254"/>
                <a:gd name="connsiteX4" fmla="*/ 1805940 w 1821180"/>
                <a:gd name="connsiteY4" fmla="*/ 152174 h 2316254"/>
                <a:gd name="connsiteX0" fmla="*/ 0 w 2002155"/>
                <a:gd name="connsiteY0" fmla="*/ 338997 h 2317340"/>
                <a:gd name="connsiteX1" fmla="*/ 257175 w 2002155"/>
                <a:gd name="connsiteY1" fmla="*/ 139925 h 2317340"/>
                <a:gd name="connsiteX2" fmla="*/ 251460 w 2002155"/>
                <a:gd name="connsiteY2" fmla="*/ 2315435 h 2317340"/>
                <a:gd name="connsiteX3" fmla="*/ 2002155 w 2002155"/>
                <a:gd name="connsiteY3" fmla="*/ 2317340 h 2317340"/>
                <a:gd name="connsiteX4" fmla="*/ 1986915 w 2002155"/>
                <a:gd name="connsiteY4" fmla="*/ 153260 h 2317340"/>
                <a:gd name="connsiteX0" fmla="*/ 0 w 2002155"/>
                <a:gd name="connsiteY0" fmla="*/ 269561 h 2247904"/>
                <a:gd name="connsiteX1" fmla="*/ 257175 w 2002155"/>
                <a:gd name="connsiteY1" fmla="*/ 70489 h 2247904"/>
                <a:gd name="connsiteX2" fmla="*/ 251460 w 2002155"/>
                <a:gd name="connsiteY2" fmla="*/ 2245999 h 2247904"/>
                <a:gd name="connsiteX3" fmla="*/ 2002155 w 2002155"/>
                <a:gd name="connsiteY3" fmla="*/ 2247904 h 2247904"/>
                <a:gd name="connsiteX4" fmla="*/ 1986915 w 2002155"/>
                <a:gd name="connsiteY4" fmla="*/ 83824 h 2247904"/>
                <a:gd name="connsiteX0" fmla="*/ 0 w 1968818"/>
                <a:gd name="connsiteY0" fmla="*/ 262089 h 2249957"/>
                <a:gd name="connsiteX1" fmla="*/ 223838 w 1968818"/>
                <a:gd name="connsiteY1" fmla="*/ 72542 h 2249957"/>
                <a:gd name="connsiteX2" fmla="*/ 218123 w 1968818"/>
                <a:gd name="connsiteY2" fmla="*/ 2248052 h 2249957"/>
                <a:gd name="connsiteX3" fmla="*/ 1968818 w 1968818"/>
                <a:gd name="connsiteY3" fmla="*/ 2249957 h 2249957"/>
                <a:gd name="connsiteX4" fmla="*/ 1953578 w 1968818"/>
                <a:gd name="connsiteY4" fmla="*/ 85877 h 2249957"/>
                <a:gd name="connsiteX0" fmla="*/ 0 w 1973581"/>
                <a:gd name="connsiteY0" fmla="*/ 213006 h 2267549"/>
                <a:gd name="connsiteX1" fmla="*/ 228601 w 1973581"/>
                <a:gd name="connsiteY1" fmla="*/ 90134 h 2267549"/>
                <a:gd name="connsiteX2" fmla="*/ 222886 w 1973581"/>
                <a:gd name="connsiteY2" fmla="*/ 2265644 h 2267549"/>
                <a:gd name="connsiteX3" fmla="*/ 1973581 w 1973581"/>
                <a:gd name="connsiteY3" fmla="*/ 2267549 h 2267549"/>
                <a:gd name="connsiteX4" fmla="*/ 1958341 w 1973581"/>
                <a:gd name="connsiteY4" fmla="*/ 103469 h 2267549"/>
                <a:gd name="connsiteX0" fmla="*/ 0 w 1973581"/>
                <a:gd name="connsiteY0" fmla="*/ 195480 h 2250023"/>
                <a:gd name="connsiteX1" fmla="*/ 228601 w 1973581"/>
                <a:gd name="connsiteY1" fmla="*/ 72608 h 2250023"/>
                <a:gd name="connsiteX2" fmla="*/ 222886 w 1973581"/>
                <a:gd name="connsiteY2" fmla="*/ 2248118 h 2250023"/>
                <a:gd name="connsiteX3" fmla="*/ 1973581 w 1973581"/>
                <a:gd name="connsiteY3" fmla="*/ 2250023 h 2250023"/>
                <a:gd name="connsiteX4" fmla="*/ 1958341 w 1973581"/>
                <a:gd name="connsiteY4" fmla="*/ 85943 h 2250023"/>
                <a:gd name="connsiteX0" fmla="*/ 0 w 1964056"/>
                <a:gd name="connsiteY0" fmla="*/ 195480 h 2250023"/>
                <a:gd name="connsiteX1" fmla="*/ 228601 w 1964056"/>
                <a:gd name="connsiteY1" fmla="*/ 72608 h 2250023"/>
                <a:gd name="connsiteX2" fmla="*/ 222886 w 1964056"/>
                <a:gd name="connsiteY2" fmla="*/ 2248118 h 2250023"/>
                <a:gd name="connsiteX3" fmla="*/ 1964056 w 1964056"/>
                <a:gd name="connsiteY3" fmla="*/ 2250023 h 2250023"/>
                <a:gd name="connsiteX4" fmla="*/ 1958341 w 1964056"/>
                <a:gd name="connsiteY4" fmla="*/ 85943 h 2250023"/>
                <a:gd name="connsiteX0" fmla="*/ 0 w 1966757"/>
                <a:gd name="connsiteY0" fmla="*/ 195480 h 2250023"/>
                <a:gd name="connsiteX1" fmla="*/ 228601 w 1966757"/>
                <a:gd name="connsiteY1" fmla="*/ 72608 h 2250023"/>
                <a:gd name="connsiteX2" fmla="*/ 222886 w 1966757"/>
                <a:gd name="connsiteY2" fmla="*/ 2248118 h 2250023"/>
                <a:gd name="connsiteX3" fmla="*/ 1964056 w 1966757"/>
                <a:gd name="connsiteY3" fmla="*/ 2250023 h 2250023"/>
                <a:gd name="connsiteX4" fmla="*/ 1958341 w 1966757"/>
                <a:gd name="connsiteY4" fmla="*/ 85943 h 2250023"/>
                <a:gd name="connsiteX0" fmla="*/ 0 w 1852457"/>
                <a:gd name="connsiteY0" fmla="*/ 137159 h 2274252"/>
                <a:gd name="connsiteX1" fmla="*/ 114301 w 1852457"/>
                <a:gd name="connsiteY1" fmla="*/ 96837 h 2274252"/>
                <a:gd name="connsiteX2" fmla="*/ 108586 w 1852457"/>
                <a:gd name="connsiteY2" fmla="*/ 2272347 h 2274252"/>
                <a:gd name="connsiteX3" fmla="*/ 1849756 w 1852457"/>
                <a:gd name="connsiteY3" fmla="*/ 2274252 h 2274252"/>
                <a:gd name="connsiteX4" fmla="*/ 1844041 w 1852457"/>
                <a:gd name="connsiteY4" fmla="*/ 110172 h 2274252"/>
                <a:gd name="connsiteX0" fmla="*/ 0 w 1852457"/>
                <a:gd name="connsiteY0" fmla="*/ 123163 h 2260256"/>
                <a:gd name="connsiteX1" fmla="*/ 114301 w 1852457"/>
                <a:gd name="connsiteY1" fmla="*/ 82841 h 2260256"/>
                <a:gd name="connsiteX2" fmla="*/ 108586 w 1852457"/>
                <a:gd name="connsiteY2" fmla="*/ 2258351 h 2260256"/>
                <a:gd name="connsiteX3" fmla="*/ 1849756 w 1852457"/>
                <a:gd name="connsiteY3" fmla="*/ 2260256 h 2260256"/>
                <a:gd name="connsiteX4" fmla="*/ 1844041 w 1852457"/>
                <a:gd name="connsiteY4" fmla="*/ 96176 h 2260256"/>
                <a:gd name="connsiteX0" fmla="*/ 7825 w 1860282"/>
                <a:gd name="connsiteY0" fmla="*/ 117450 h 2254543"/>
                <a:gd name="connsiteX1" fmla="*/ 122126 w 1860282"/>
                <a:gd name="connsiteY1" fmla="*/ 77128 h 2254543"/>
                <a:gd name="connsiteX2" fmla="*/ 116411 w 1860282"/>
                <a:gd name="connsiteY2" fmla="*/ 2252638 h 2254543"/>
                <a:gd name="connsiteX3" fmla="*/ 1857581 w 1860282"/>
                <a:gd name="connsiteY3" fmla="*/ 2254543 h 2254543"/>
                <a:gd name="connsiteX4" fmla="*/ 1851866 w 1860282"/>
                <a:gd name="connsiteY4" fmla="*/ 90463 h 2254543"/>
                <a:gd name="connsiteX0" fmla="*/ 1215 w 1853672"/>
                <a:gd name="connsiteY0" fmla="*/ 83599 h 2220692"/>
                <a:gd name="connsiteX1" fmla="*/ 115516 w 1853672"/>
                <a:gd name="connsiteY1" fmla="*/ 43277 h 2220692"/>
                <a:gd name="connsiteX2" fmla="*/ 109801 w 1853672"/>
                <a:gd name="connsiteY2" fmla="*/ 2218787 h 2220692"/>
                <a:gd name="connsiteX3" fmla="*/ 1850971 w 1853672"/>
                <a:gd name="connsiteY3" fmla="*/ 2220692 h 2220692"/>
                <a:gd name="connsiteX4" fmla="*/ 1845256 w 1853672"/>
                <a:gd name="connsiteY4" fmla="*/ 56612 h 2220692"/>
                <a:gd name="connsiteX0" fmla="*/ 1434 w 1839604"/>
                <a:gd name="connsiteY0" fmla="*/ 57124 h 2234698"/>
                <a:gd name="connsiteX1" fmla="*/ 101448 w 1839604"/>
                <a:gd name="connsiteY1" fmla="*/ 57283 h 2234698"/>
                <a:gd name="connsiteX2" fmla="*/ 95733 w 1839604"/>
                <a:gd name="connsiteY2" fmla="*/ 2232793 h 2234698"/>
                <a:gd name="connsiteX3" fmla="*/ 1836903 w 1839604"/>
                <a:gd name="connsiteY3" fmla="*/ 2234698 h 2234698"/>
                <a:gd name="connsiteX4" fmla="*/ 1831188 w 1839604"/>
                <a:gd name="connsiteY4" fmla="*/ 70618 h 2234698"/>
                <a:gd name="connsiteX0" fmla="*/ 0 w 1838170"/>
                <a:gd name="connsiteY0" fmla="*/ 65540 h 2243114"/>
                <a:gd name="connsiteX1" fmla="*/ 100014 w 1838170"/>
                <a:gd name="connsiteY1" fmla="*/ 65699 h 2243114"/>
                <a:gd name="connsiteX2" fmla="*/ 94299 w 1838170"/>
                <a:gd name="connsiteY2" fmla="*/ 2241209 h 2243114"/>
                <a:gd name="connsiteX3" fmla="*/ 1835469 w 1838170"/>
                <a:gd name="connsiteY3" fmla="*/ 2243114 h 2243114"/>
                <a:gd name="connsiteX4" fmla="*/ 1829754 w 1838170"/>
                <a:gd name="connsiteY4" fmla="*/ 79034 h 224311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79944 h 224402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6126 h 224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8170" h="2244024">
                  <a:moveTo>
                    <a:pt x="0" y="66450"/>
                  </a:moveTo>
                  <a:cubicBezTo>
                    <a:pt x="2063" y="-18004"/>
                    <a:pt x="101760" y="-26259"/>
                    <a:pt x="100014" y="66609"/>
                  </a:cubicBezTo>
                  <a:cubicBezTo>
                    <a:pt x="110174" y="390459"/>
                    <a:pt x="99379" y="1852229"/>
                    <a:pt x="94299" y="2242119"/>
                  </a:cubicBezTo>
                  <a:lnTo>
                    <a:pt x="1835469" y="2244024"/>
                  </a:lnTo>
                  <a:cubicBezTo>
                    <a:pt x="1842454" y="1776029"/>
                    <a:pt x="1834199" y="975136"/>
                    <a:pt x="1829754" y="61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4216882" y="2094487"/>
            <a:ext cx="1997082" cy="1018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Petri dish lid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57" name="Bent Arrow 56"/>
          <p:cNvSpPr/>
          <p:nvPr/>
        </p:nvSpPr>
        <p:spPr>
          <a:xfrm rot="5400000">
            <a:off x="6220782" y="2131450"/>
            <a:ext cx="784424" cy="7607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586516" y="728348"/>
            <a:ext cx="1997082" cy="1018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Electrodes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59" name="Bent Arrow 58"/>
          <p:cNvSpPr/>
          <p:nvPr/>
        </p:nvSpPr>
        <p:spPr>
          <a:xfrm rot="5400000">
            <a:off x="6572252" y="1396376"/>
            <a:ext cx="784424" cy="7607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437764" y="134162"/>
            <a:ext cx="2438834" cy="13688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533400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	</a:t>
            </a:r>
            <a:r>
              <a:rPr lang="en-GB" sz="2000" dirty="0">
                <a:sym typeface="Wingdings 2" panose="05020102010507070707" pitchFamily="18" charset="2"/>
              </a:rPr>
              <a:t>Power pack 4V  	5 minutes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61" name="Bent Arrow 60"/>
          <p:cNvSpPr/>
          <p:nvPr/>
        </p:nvSpPr>
        <p:spPr>
          <a:xfrm rot="16200000" flipH="1">
            <a:off x="7665202" y="574217"/>
            <a:ext cx="784424" cy="7607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 flipH="1">
            <a:off x="5792475" y="4242832"/>
            <a:ext cx="611463" cy="564453"/>
            <a:chOff x="3416300" y="2501900"/>
            <a:chExt cx="889000" cy="889000"/>
          </a:xfrm>
        </p:grpSpPr>
        <p:sp>
          <p:nvSpPr>
            <p:cNvPr id="63" name="Arc 62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65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8960853" y="4283150"/>
            <a:ext cx="611463" cy="564453"/>
            <a:chOff x="3416300" y="2501900"/>
            <a:chExt cx="889000" cy="889000"/>
          </a:xfrm>
        </p:grpSpPr>
        <p:sp>
          <p:nvSpPr>
            <p:cNvPr id="68" name="Arc 67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9586710" y="4265978"/>
            <a:ext cx="2259342" cy="17057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Observe positive electrode and record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  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817235" y="4464700"/>
            <a:ext cx="2147658" cy="1720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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Observe negative electrode and record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74" name="Rectangle 73"/>
          <p:cNvSpPr/>
          <p:nvPr/>
        </p:nvSpPr>
        <p:spPr>
          <a:xfrm rot="17088721">
            <a:off x="8083824" y="3052760"/>
            <a:ext cx="772199" cy="175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/>
          <p:cNvSpPr txBox="1"/>
          <p:nvPr/>
        </p:nvSpPr>
        <p:spPr>
          <a:xfrm>
            <a:off x="9581078" y="1847830"/>
            <a:ext cx="2264974" cy="17057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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Damp blue litmus paper gas test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  </a:t>
            </a:r>
          </a:p>
        </p:txBody>
      </p:sp>
      <p:sp>
        <p:nvSpPr>
          <p:cNvPr id="76" name="Bent Arrow 75"/>
          <p:cNvSpPr/>
          <p:nvPr/>
        </p:nvSpPr>
        <p:spPr>
          <a:xfrm rot="16200000" flipH="1">
            <a:off x="8664332" y="1728194"/>
            <a:ext cx="745139" cy="1088355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78" name="Picture 7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80" y="2655800"/>
            <a:ext cx="720000" cy="648000"/>
          </a:xfrm>
          <a:prstGeom prst="rect">
            <a:avLst/>
          </a:prstGeom>
        </p:spPr>
      </p:pic>
      <p:sp>
        <p:nvSpPr>
          <p:cNvPr id="79" name="Freeform 78"/>
          <p:cNvSpPr/>
          <p:nvPr/>
        </p:nvSpPr>
        <p:spPr>
          <a:xfrm>
            <a:off x="3239353" y="562354"/>
            <a:ext cx="1090716" cy="6295645"/>
          </a:xfrm>
          <a:custGeom>
            <a:avLst/>
            <a:gdLst>
              <a:gd name="connsiteX0" fmla="*/ 0 w 1508760"/>
              <a:gd name="connsiteY0" fmla="*/ 6858000 h 6858000"/>
              <a:gd name="connsiteX1" fmla="*/ 289560 w 1508760"/>
              <a:gd name="connsiteY1" fmla="*/ 4998720 h 6858000"/>
              <a:gd name="connsiteX2" fmla="*/ 1005840 w 1508760"/>
              <a:gd name="connsiteY2" fmla="*/ 3672840 h 6858000"/>
              <a:gd name="connsiteX3" fmla="*/ 1508760 w 1508760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8760" h="6858000">
                <a:moveTo>
                  <a:pt x="0" y="6858000"/>
                </a:moveTo>
                <a:cubicBezTo>
                  <a:pt x="60960" y="6193790"/>
                  <a:pt x="121920" y="5529580"/>
                  <a:pt x="289560" y="4998720"/>
                </a:cubicBezTo>
                <a:cubicBezTo>
                  <a:pt x="457200" y="4467860"/>
                  <a:pt x="802640" y="4505960"/>
                  <a:pt x="1005840" y="3672840"/>
                </a:cubicBezTo>
                <a:cubicBezTo>
                  <a:pt x="1209040" y="2839720"/>
                  <a:pt x="1358900" y="1419860"/>
                  <a:pt x="1508760" y="0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0" name="Group 79"/>
          <p:cNvGrpSpPr/>
          <p:nvPr/>
        </p:nvGrpSpPr>
        <p:grpSpPr>
          <a:xfrm>
            <a:off x="11124046" y="820041"/>
            <a:ext cx="749300" cy="682999"/>
            <a:chOff x="9674226" y="1571251"/>
            <a:chExt cx="749300" cy="682999"/>
          </a:xfrm>
        </p:grpSpPr>
        <p:sp>
          <p:nvSpPr>
            <p:cNvPr id="81" name="Rectangle 80"/>
            <p:cNvSpPr/>
            <p:nvPr/>
          </p:nvSpPr>
          <p:spPr>
            <a:xfrm>
              <a:off x="9674226" y="1571251"/>
              <a:ext cx="749300" cy="682999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9725024" y="1638300"/>
              <a:ext cx="650875" cy="33855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00.00</a:t>
              </a: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9726372" y="2038350"/>
              <a:ext cx="165100" cy="165100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10210799" y="2038350"/>
              <a:ext cx="165100" cy="1651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161266" y="4928097"/>
            <a:ext cx="2816610" cy="162539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4 – Properties of metals &amp; alloys</a:t>
            </a:r>
          </a:p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5 – metals</a:t>
            </a:r>
          </a:p>
          <a:p>
            <a:r>
              <a:rPr lang="en-GB" sz="1200" b="1" dirty="0">
                <a:solidFill>
                  <a:schemeClr val="accent6">
                    <a:lumMod val="75000"/>
                  </a:schemeClr>
                </a:solidFill>
                <a:sym typeface="Wingdings 2" panose="05020102010507070707" pitchFamily="18" charset="2"/>
              </a:rPr>
              <a:t>1 – copper chloride</a:t>
            </a:r>
          </a:p>
          <a:p>
            <a:r>
              <a:rPr lang="en-GB" sz="1200" b="1" dirty="0">
                <a:solidFill>
                  <a:schemeClr val="accent6">
                    <a:lumMod val="75000"/>
                  </a:schemeClr>
                </a:solidFill>
                <a:sym typeface="Wingdings 2" panose="05020102010507070707" pitchFamily="18" charset="2"/>
              </a:rPr>
              <a:t>2 – copper sulphate</a:t>
            </a:r>
          </a:p>
          <a:p>
            <a:r>
              <a:rPr lang="en-GB" sz="1200" b="1" dirty="0">
                <a:solidFill>
                  <a:schemeClr val="accent6">
                    <a:lumMod val="75000"/>
                  </a:schemeClr>
                </a:solidFill>
                <a:sym typeface="Wingdings 2" panose="05020102010507070707" pitchFamily="18" charset="2"/>
              </a:rPr>
              <a:t>3 – sodium chloride</a:t>
            </a:r>
          </a:p>
          <a:p>
            <a:r>
              <a:rPr lang="en-GB" sz="1200" b="1" dirty="0">
                <a:solidFill>
                  <a:schemeClr val="accent6">
                    <a:lumMod val="75000"/>
                  </a:schemeClr>
                </a:solidFill>
                <a:sym typeface="Wingdings 2" panose="05020102010507070707" pitchFamily="18" charset="2"/>
              </a:rPr>
              <a:t>4 – sodium sulphate</a:t>
            </a:r>
          </a:p>
          <a:p>
            <a:r>
              <a:rPr lang="en-GB" sz="1200" b="1" dirty="0">
                <a:solidFill>
                  <a:srgbClr val="FF0000"/>
                </a:solidFill>
                <a:sym typeface="Wingdings 2" panose="05020102010507070707" pitchFamily="18" charset="2"/>
              </a:rPr>
              <a:t>Wear goggles (BS EN166 3).</a:t>
            </a:r>
          </a:p>
          <a:p>
            <a:r>
              <a:rPr lang="en-GB" sz="1200" b="1" dirty="0">
                <a:solidFill>
                  <a:srgbClr val="FF0000"/>
                </a:solidFill>
                <a:sym typeface="Wingdings 2" panose="05020102010507070707" pitchFamily="18" charset="2"/>
              </a:rPr>
              <a:t>Do not pour your solution down the sink.</a:t>
            </a:r>
          </a:p>
          <a:p>
            <a:endParaRPr lang="en-GB" sz="1200" b="1" dirty="0">
              <a:solidFill>
                <a:schemeClr val="accent6">
                  <a:lumMod val="75000"/>
                </a:schemeClr>
              </a:solidFill>
              <a:sym typeface="Wingdings 2" panose="05020102010507070707" pitchFamily="18" charset="2"/>
            </a:endParaRPr>
          </a:p>
        </p:txBody>
      </p:sp>
      <p:pic>
        <p:nvPicPr>
          <p:cNvPr id="77" name="Picture 76" descr="CC-BY-NC-SA icon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84" title="Environmental hazard">
            <a:extLst>
              <a:ext uri="{FF2B5EF4-FFF2-40B4-BE49-F238E27FC236}">
                <a16:creationId xmlns:a16="http://schemas.microsoft.com/office/drawing/2014/main" id="{6CC7241E-1BE2-4F79-A463-AF9EEFB2893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63" y="4140700"/>
            <a:ext cx="648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Picture 86" descr="Icon&#10;&#10;Description automatically generated with low confidence">
            <a:extLst>
              <a:ext uri="{FF2B5EF4-FFF2-40B4-BE49-F238E27FC236}">
                <a16:creationId xmlns:a16="http://schemas.microsoft.com/office/drawing/2014/main" id="{59EEBB36-6D22-4F03-B7B9-AC9E6A2DD1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64" y="3380636"/>
            <a:ext cx="704478" cy="704478"/>
          </a:xfrm>
          <a:prstGeom prst="rect">
            <a:avLst/>
          </a:prstGeom>
        </p:spPr>
      </p:pic>
      <p:sp>
        <p:nvSpPr>
          <p:cNvPr id="88" name="Rectangle 87">
            <a:extLst>
              <a:ext uri="{FF2B5EF4-FFF2-40B4-BE49-F238E27FC236}">
                <a16:creationId xmlns:a16="http://schemas.microsoft.com/office/drawing/2014/main" id="{6459638E-78AE-4EC6-9B3B-ED6500CFED24}"/>
              </a:ext>
            </a:extLst>
          </p:cNvPr>
          <p:cNvSpPr/>
          <p:nvPr/>
        </p:nvSpPr>
        <p:spPr>
          <a:xfrm>
            <a:off x="161266" y="-63056"/>
            <a:ext cx="36757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Electrolysis of solutions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945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2021-03-18T09:25:26Z</dcterms:created>
  <dcterms:modified xsi:type="dcterms:W3CDTF">2021-03-18T09:26:03Z</dcterms:modified>
</cp:coreProperties>
</file>