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2" r:id="rId2"/>
    <p:sldId id="28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012279-07DD-42D6-A916-EDCA647EF8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992834-07AB-47A7-AFE2-D774E0B193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6AD764-D65B-4448-841D-368413C11E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7468E-02E9-4A85-AFE1-8009F5B36E5B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20994B-623F-4E7D-9624-C4CC0F50B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661AAF-77DA-4467-B41E-97DDB2C1A6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2F3D5-6667-44B6-98FF-548ABF61E5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86884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5C47D0-76F1-480F-BC56-26F98E93F9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07AE43-7596-43B5-948B-438E98EF85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73DBC0-CA1A-4C53-9D1E-C401F12E4D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7468E-02E9-4A85-AFE1-8009F5B36E5B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40A93D-5FAA-4EEA-9CAE-B29D11C1E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2EA980-B90D-406F-B1F7-807AED0D8C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2F3D5-6667-44B6-98FF-548ABF61E5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36392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A74B90F-DA58-4F2C-9F6B-4C8B207004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9000FC5-32AE-437C-A6FE-01F60C62CF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43C600-4D4C-4BCE-9A74-F31C8F0976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7468E-02E9-4A85-AFE1-8009F5B36E5B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D9FF68-3F72-4B72-A6F0-098E8D500C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7A6F1C-5596-4099-9254-97693F05E6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2F3D5-6667-44B6-98FF-548ABF61E5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97858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0FD23B-01AA-46C0-A724-499920960C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01FB3B-F37D-4572-B9F2-5B12E4CD2B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0A2518-4727-4D08-A5CE-4F562EDFB6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7468E-02E9-4A85-AFE1-8009F5B36E5B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590236-6656-479F-8C21-869A1ED3F0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09DD90-6CBC-4DF8-9686-4212EE9AC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2F3D5-6667-44B6-98FF-548ABF61E5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552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83878D-6344-45DC-ABD1-E5D0AE990E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D4034B-6E7D-49B0-986D-B45513F016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B66D83-FD0B-4346-BA63-312FDAA834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7468E-02E9-4A85-AFE1-8009F5B36E5B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60AAC0-D6D8-49A1-B7D4-F4CAC9D369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39495A-B4EF-4E30-B6E7-03EDC1606A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2F3D5-6667-44B6-98FF-548ABF61E5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82356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4F72A4-CF77-4F29-BC17-75CC46C09B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BC4E1A-7069-4B7D-AC1A-6E9E7C5058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55B40F-A4AA-44F8-BBA2-1925BE687F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51B5BB-B17A-44BE-807D-5D2BF93DF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7468E-02E9-4A85-AFE1-8009F5B36E5B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EBBEB7-0596-4032-B8D1-F906FA70B9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A0CD33-2B6F-4D65-8E08-2100EBF3CF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2F3D5-6667-44B6-98FF-548ABF61E5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99446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511D00-D432-4800-92BA-B7B61F0ADC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1C5D35-342F-4ACB-AE89-F502E3588D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F1A300-2E02-4390-A42F-B5BAAB2483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14B6AA3-642B-40DD-9926-7C019D0896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145BCF1-4CEB-4D64-82CD-22F36BD0B7F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815D6C2-31D2-4D7F-B64A-7491C1589E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7468E-02E9-4A85-AFE1-8009F5B36E5B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DC163A9-86E9-40E4-A9CC-EB60875571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BB4ECA8-44DA-4B9C-BDE4-F52D367F98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2F3D5-6667-44B6-98FF-548ABF61E5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5643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058791-65B3-4655-ABA1-62850A209B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221E08F-79AA-4797-8038-C4DC8A7D4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7468E-02E9-4A85-AFE1-8009F5B36E5B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D836235-03CD-407A-A517-C5574450B7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23A5DC4-E691-484E-87AD-D1CB964D1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2F3D5-6667-44B6-98FF-548ABF61E5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6075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E49AFE-7A79-4995-8E5B-2407B4832F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7468E-02E9-4A85-AFE1-8009F5B36E5B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5E2E63B-AF76-4847-9027-BF3593FE18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0FCBCF-F83F-4AAE-A431-927D324511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2F3D5-6667-44B6-98FF-548ABF61E5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73431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14D03E-21FA-4CEB-AF1D-5E0174C4CF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5FB281-A1DA-4943-86F1-BD602DBB9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9FC590-ED93-4FF0-932A-68ECBB56E1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E8674D-1827-4B4B-9494-B93E2B87E4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7468E-02E9-4A85-AFE1-8009F5B36E5B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7726C1-E0CD-419A-A99F-CCB944E52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56F543-34CA-409C-AA03-D1F1DF714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2F3D5-6667-44B6-98FF-548ABF61E5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2750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0BCE4E-C1D7-4DE2-ABC3-A8E5C7F02D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43F82A3-97C1-4385-9DB0-80D7043228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0173784-863A-42B4-B94D-776DC49185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1AAA6B-A90C-4CD3-ADE8-C1BCA5D18D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7468E-02E9-4A85-AFE1-8009F5B36E5B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4561E8-700B-48D5-8C60-E4D06E4368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E6A9C1-A231-427B-9C7E-7AE486F07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2F3D5-6667-44B6-98FF-548ABF61E5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2671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7F3E616-E4B8-4990-9F8D-F90A6CF20B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7B74B3-B92A-40C8-AE3F-CEDE7790E3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D0C7E3-6ACC-4EF5-A811-EFACDEE0FF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97468E-02E9-4A85-AFE1-8009F5B36E5B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E05DEF-3913-4392-AA7E-A6C543850AA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12B71E-B788-4245-B3B1-D4C5E471CC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62F3D5-6667-44B6-98FF-548ABF61E5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0586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creativecommons.org/licenses/by-nc-sa/2.0/uk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ivecommons.org/licenses/by-nc-sa/2.0/uk/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533311"/>
          </a:xfrm>
        </p:spPr>
        <p:txBody>
          <a:bodyPr>
            <a:noAutofit/>
          </a:bodyPr>
          <a:lstStyle/>
          <a:p>
            <a:r>
              <a:rPr lang="en-GB" sz="1800" dirty="0"/>
              <a:t>AQA GCSE Chemistry Required Practicals – Integrated Instructions – v0.1 –  09/07/18</a:t>
            </a:r>
            <a:br>
              <a:rPr lang="en-GB" sz="1800" dirty="0"/>
            </a:br>
            <a:r>
              <a:rPr lang="en-GB" sz="1800" dirty="0"/>
              <a:t>© David Paterson, 2018</a:t>
            </a:r>
            <a:br>
              <a:rPr lang="en-GB" sz="1800" dirty="0"/>
            </a:br>
            <a:r>
              <a:rPr lang="en-GB" sz="1800" dirty="0"/>
              <a:t>Shared under a Creative Commons “Attribution-</a:t>
            </a:r>
            <a:r>
              <a:rPr lang="en-GB" sz="1800" dirty="0" err="1"/>
              <a:t>NonCommercial</a:t>
            </a:r>
            <a:r>
              <a:rPr lang="en-GB" sz="1800" dirty="0"/>
              <a:t>-</a:t>
            </a:r>
            <a:r>
              <a:rPr lang="en-GB" sz="1800" dirty="0" err="1"/>
              <a:t>ShareAlike</a:t>
            </a:r>
            <a:r>
              <a:rPr lang="en-GB" sz="1800" dirty="0"/>
              <a:t>” license.</a:t>
            </a:r>
            <a:br>
              <a:rPr lang="en-GB" sz="1800" dirty="0"/>
            </a:br>
            <a:r>
              <a:rPr lang="en-GB" sz="1800" dirty="0">
                <a:hlinkClick r:id="rId2"/>
              </a:rPr>
              <a:t>https://creativecommons.org/licenses/by-nc-sa/2.0/uk/</a:t>
            </a:r>
            <a:br>
              <a:rPr lang="en-GB" sz="1800" dirty="0"/>
            </a:br>
            <a:br>
              <a:rPr lang="en-GB" sz="1800" dirty="0"/>
            </a:br>
            <a:r>
              <a:rPr lang="en-GB" sz="1800" b="1" dirty="0">
                <a:solidFill>
                  <a:srgbClr val="0070C0"/>
                </a:solidFill>
              </a:rPr>
              <a:t>Minor changes of layout along with changes in curricular references made by Chris Lloyd at SSERC.</a:t>
            </a:r>
          </a:p>
        </p:txBody>
      </p:sp>
      <p:pic>
        <p:nvPicPr>
          <p:cNvPr id="4" name="Picture 3" descr="CC-BY-NC-SA icon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76621" y="626014"/>
            <a:ext cx="1756001" cy="620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6000" y="3396171"/>
            <a:ext cx="4819650" cy="25146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72000" y="2781000"/>
            <a:ext cx="4467916" cy="3632081"/>
          </a:xfrm>
          <a:prstGeom prst="rect">
            <a:avLst/>
          </a:prstGeom>
        </p:spPr>
      </p:pic>
      <p:pic>
        <p:nvPicPr>
          <p:cNvPr id="7" name="Picture 6" descr="CC-BY-NC-SA icon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3" y="6622517"/>
            <a:ext cx="657764" cy="232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79662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3568" y="5252706"/>
            <a:ext cx="2354101" cy="124542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en-GB" sz="1200" b="1" dirty="0">
                <a:solidFill>
                  <a:srgbClr val="0070C0"/>
                </a:solidFill>
                <a:sym typeface="Wingdings 2" panose="05020102010507070707" pitchFamily="18" charset="2"/>
              </a:rPr>
              <a:t>National 4 – chemical analysis</a:t>
            </a:r>
          </a:p>
          <a:p>
            <a:r>
              <a:rPr lang="en-GB" sz="1200" b="1" dirty="0">
                <a:solidFill>
                  <a:srgbClr val="0070C0"/>
                </a:solidFill>
                <a:sym typeface="Wingdings 2" panose="05020102010507070707" pitchFamily="18" charset="2"/>
              </a:rPr>
              <a:t>National 5 – chemical analysis</a:t>
            </a:r>
          </a:p>
          <a:p>
            <a:endParaRPr lang="en-GB" sz="1200" b="1" dirty="0">
              <a:solidFill>
                <a:srgbClr val="0070C0"/>
              </a:solidFill>
              <a:sym typeface="Wingdings 2" panose="05020102010507070707" pitchFamily="18" charset="2"/>
            </a:endParaRPr>
          </a:p>
          <a:p>
            <a:endParaRPr lang="en-GB" sz="1200" b="1" dirty="0">
              <a:solidFill>
                <a:srgbClr val="0070C0"/>
              </a:solidFill>
              <a:sym typeface="Wingdings 2" panose="05020102010507070707" pitchFamily="18" charset="2"/>
            </a:endParaRPr>
          </a:p>
          <a:p>
            <a:r>
              <a:rPr lang="en-GB" sz="1200" b="1" dirty="0">
                <a:solidFill>
                  <a:srgbClr val="FF0000"/>
                </a:solidFill>
                <a:sym typeface="Wingdings 2" panose="05020102010507070707" pitchFamily="18" charset="2"/>
              </a:rPr>
              <a:t>Wear eye protection</a:t>
            </a:r>
          </a:p>
          <a:p>
            <a:endParaRPr lang="en-GB" sz="1200" dirty="0">
              <a:sym typeface="Wingdings 2" panose="05020102010507070707" pitchFamily="18" charset="2"/>
            </a:endParaRPr>
          </a:p>
        </p:txBody>
      </p:sp>
      <p:grpSp>
        <p:nvGrpSpPr>
          <p:cNvPr id="35" name="Group 34"/>
          <p:cNvGrpSpPr/>
          <p:nvPr/>
        </p:nvGrpSpPr>
        <p:grpSpPr>
          <a:xfrm>
            <a:off x="1388380" y="1943729"/>
            <a:ext cx="400810" cy="2025316"/>
            <a:chOff x="10412717" y="1974850"/>
            <a:chExt cx="737882" cy="2622559"/>
          </a:xfrm>
        </p:grpSpPr>
        <p:sp>
          <p:nvSpPr>
            <p:cNvPr id="36" name="Freeform 35"/>
            <p:cNvSpPr/>
            <p:nvPr/>
          </p:nvSpPr>
          <p:spPr>
            <a:xfrm>
              <a:off x="10412717" y="3873500"/>
              <a:ext cx="737882" cy="723909"/>
            </a:xfrm>
            <a:custGeom>
              <a:avLst/>
              <a:gdLst>
                <a:gd name="connsiteX0" fmla="*/ 0 w 749300"/>
                <a:gd name="connsiteY0" fmla="*/ 0 h 723900"/>
                <a:gd name="connsiteX1" fmla="*/ 749300 w 749300"/>
                <a:gd name="connsiteY1" fmla="*/ 0 h 723900"/>
                <a:gd name="connsiteX2" fmla="*/ 742950 w 749300"/>
                <a:gd name="connsiteY2" fmla="*/ 292100 h 723900"/>
                <a:gd name="connsiteX3" fmla="*/ 381000 w 749300"/>
                <a:gd name="connsiteY3" fmla="*/ 723900 h 723900"/>
                <a:gd name="connsiteX4" fmla="*/ 12700 w 749300"/>
                <a:gd name="connsiteY4" fmla="*/ 285750 h 723900"/>
                <a:gd name="connsiteX5" fmla="*/ 0 w 749300"/>
                <a:gd name="connsiteY5" fmla="*/ 0 h 723900"/>
                <a:gd name="connsiteX0" fmla="*/ 0 w 749300"/>
                <a:gd name="connsiteY0" fmla="*/ 0 h 723902"/>
                <a:gd name="connsiteX1" fmla="*/ 749300 w 749300"/>
                <a:gd name="connsiteY1" fmla="*/ 0 h 723902"/>
                <a:gd name="connsiteX2" fmla="*/ 742950 w 749300"/>
                <a:gd name="connsiteY2" fmla="*/ 292100 h 723902"/>
                <a:gd name="connsiteX3" fmla="*/ 381000 w 749300"/>
                <a:gd name="connsiteY3" fmla="*/ 723900 h 723902"/>
                <a:gd name="connsiteX4" fmla="*/ 12700 w 749300"/>
                <a:gd name="connsiteY4" fmla="*/ 285750 h 723902"/>
                <a:gd name="connsiteX5" fmla="*/ 0 w 749300"/>
                <a:gd name="connsiteY5" fmla="*/ 0 h 723902"/>
                <a:gd name="connsiteX0" fmla="*/ 0 w 818255"/>
                <a:gd name="connsiteY0" fmla="*/ 0 h 723902"/>
                <a:gd name="connsiteX1" fmla="*/ 749300 w 818255"/>
                <a:gd name="connsiteY1" fmla="*/ 0 h 723902"/>
                <a:gd name="connsiteX2" fmla="*/ 742950 w 818255"/>
                <a:gd name="connsiteY2" fmla="*/ 292100 h 723902"/>
                <a:gd name="connsiteX3" fmla="*/ 381000 w 818255"/>
                <a:gd name="connsiteY3" fmla="*/ 723900 h 723902"/>
                <a:gd name="connsiteX4" fmla="*/ 12700 w 818255"/>
                <a:gd name="connsiteY4" fmla="*/ 285750 h 723902"/>
                <a:gd name="connsiteX5" fmla="*/ 0 w 818255"/>
                <a:gd name="connsiteY5" fmla="*/ 0 h 723902"/>
                <a:gd name="connsiteX0" fmla="*/ 0 w 818255"/>
                <a:gd name="connsiteY0" fmla="*/ 0 h 723902"/>
                <a:gd name="connsiteX1" fmla="*/ 749300 w 818255"/>
                <a:gd name="connsiteY1" fmla="*/ 0 h 723902"/>
                <a:gd name="connsiteX2" fmla="*/ 742950 w 818255"/>
                <a:gd name="connsiteY2" fmla="*/ 292100 h 723902"/>
                <a:gd name="connsiteX3" fmla="*/ 381000 w 818255"/>
                <a:gd name="connsiteY3" fmla="*/ 723900 h 723902"/>
                <a:gd name="connsiteX4" fmla="*/ 12700 w 818255"/>
                <a:gd name="connsiteY4" fmla="*/ 285750 h 723902"/>
                <a:gd name="connsiteX5" fmla="*/ 0 w 818255"/>
                <a:gd name="connsiteY5" fmla="*/ 0 h 723902"/>
                <a:gd name="connsiteX0" fmla="*/ 0 w 818255"/>
                <a:gd name="connsiteY0" fmla="*/ 0 h 723902"/>
                <a:gd name="connsiteX1" fmla="*/ 749300 w 818255"/>
                <a:gd name="connsiteY1" fmla="*/ 0 h 723902"/>
                <a:gd name="connsiteX2" fmla="*/ 742950 w 818255"/>
                <a:gd name="connsiteY2" fmla="*/ 292100 h 723902"/>
                <a:gd name="connsiteX3" fmla="*/ 381000 w 818255"/>
                <a:gd name="connsiteY3" fmla="*/ 723900 h 723902"/>
                <a:gd name="connsiteX4" fmla="*/ 12700 w 818255"/>
                <a:gd name="connsiteY4" fmla="*/ 285750 h 723902"/>
                <a:gd name="connsiteX5" fmla="*/ 0 w 818255"/>
                <a:gd name="connsiteY5" fmla="*/ 0 h 723902"/>
                <a:gd name="connsiteX0" fmla="*/ 0 w 803639"/>
                <a:gd name="connsiteY0" fmla="*/ 0 h 723913"/>
                <a:gd name="connsiteX1" fmla="*/ 749300 w 803639"/>
                <a:gd name="connsiteY1" fmla="*/ 0 h 723913"/>
                <a:gd name="connsiteX2" fmla="*/ 742950 w 803639"/>
                <a:gd name="connsiteY2" fmla="*/ 292100 h 723913"/>
                <a:gd name="connsiteX3" fmla="*/ 381000 w 803639"/>
                <a:gd name="connsiteY3" fmla="*/ 723900 h 723913"/>
                <a:gd name="connsiteX4" fmla="*/ 12700 w 803639"/>
                <a:gd name="connsiteY4" fmla="*/ 285750 h 723913"/>
                <a:gd name="connsiteX5" fmla="*/ 0 w 803639"/>
                <a:gd name="connsiteY5" fmla="*/ 0 h 723913"/>
                <a:gd name="connsiteX0" fmla="*/ 0 w 818255"/>
                <a:gd name="connsiteY0" fmla="*/ 36116 h 760029"/>
                <a:gd name="connsiteX1" fmla="*/ 749300 w 818255"/>
                <a:gd name="connsiteY1" fmla="*/ 36116 h 760029"/>
                <a:gd name="connsiteX2" fmla="*/ 742950 w 818255"/>
                <a:gd name="connsiteY2" fmla="*/ 328216 h 760029"/>
                <a:gd name="connsiteX3" fmla="*/ 381000 w 818255"/>
                <a:gd name="connsiteY3" fmla="*/ 760016 h 760029"/>
                <a:gd name="connsiteX4" fmla="*/ 12700 w 818255"/>
                <a:gd name="connsiteY4" fmla="*/ 321866 h 760029"/>
                <a:gd name="connsiteX5" fmla="*/ 0 w 818255"/>
                <a:gd name="connsiteY5" fmla="*/ 36116 h 760029"/>
                <a:gd name="connsiteX0" fmla="*/ 0 w 769762"/>
                <a:gd name="connsiteY0" fmla="*/ 71169 h 795082"/>
                <a:gd name="connsiteX1" fmla="*/ 749300 w 769762"/>
                <a:gd name="connsiteY1" fmla="*/ 71169 h 795082"/>
                <a:gd name="connsiteX2" fmla="*/ 742950 w 769762"/>
                <a:gd name="connsiteY2" fmla="*/ 363269 h 795082"/>
                <a:gd name="connsiteX3" fmla="*/ 381000 w 769762"/>
                <a:gd name="connsiteY3" fmla="*/ 795069 h 795082"/>
                <a:gd name="connsiteX4" fmla="*/ 12700 w 769762"/>
                <a:gd name="connsiteY4" fmla="*/ 356919 h 795082"/>
                <a:gd name="connsiteX5" fmla="*/ 0 w 769762"/>
                <a:gd name="connsiteY5" fmla="*/ 71169 h 795082"/>
                <a:gd name="connsiteX0" fmla="*/ 0 w 896628"/>
                <a:gd name="connsiteY0" fmla="*/ 19752 h 743665"/>
                <a:gd name="connsiteX1" fmla="*/ 749300 w 896628"/>
                <a:gd name="connsiteY1" fmla="*/ 19752 h 743665"/>
                <a:gd name="connsiteX2" fmla="*/ 742950 w 896628"/>
                <a:gd name="connsiteY2" fmla="*/ 311852 h 743665"/>
                <a:gd name="connsiteX3" fmla="*/ 381000 w 896628"/>
                <a:gd name="connsiteY3" fmla="*/ 743652 h 743665"/>
                <a:gd name="connsiteX4" fmla="*/ 12700 w 896628"/>
                <a:gd name="connsiteY4" fmla="*/ 305502 h 743665"/>
                <a:gd name="connsiteX5" fmla="*/ 0 w 896628"/>
                <a:gd name="connsiteY5" fmla="*/ 19752 h 743665"/>
                <a:gd name="connsiteX0" fmla="*/ 0 w 896628"/>
                <a:gd name="connsiteY0" fmla="*/ 19752 h 743665"/>
                <a:gd name="connsiteX1" fmla="*/ 749300 w 896628"/>
                <a:gd name="connsiteY1" fmla="*/ 19752 h 743665"/>
                <a:gd name="connsiteX2" fmla="*/ 742950 w 896628"/>
                <a:gd name="connsiteY2" fmla="*/ 311852 h 743665"/>
                <a:gd name="connsiteX3" fmla="*/ 381000 w 896628"/>
                <a:gd name="connsiteY3" fmla="*/ 743652 h 743665"/>
                <a:gd name="connsiteX4" fmla="*/ 12700 w 896628"/>
                <a:gd name="connsiteY4" fmla="*/ 305502 h 743665"/>
                <a:gd name="connsiteX5" fmla="*/ 0 w 896628"/>
                <a:gd name="connsiteY5" fmla="*/ 19752 h 743665"/>
                <a:gd name="connsiteX0" fmla="*/ 0 w 768651"/>
                <a:gd name="connsiteY0" fmla="*/ 19752 h 743665"/>
                <a:gd name="connsiteX1" fmla="*/ 749300 w 768651"/>
                <a:gd name="connsiteY1" fmla="*/ 19752 h 743665"/>
                <a:gd name="connsiteX2" fmla="*/ 742950 w 768651"/>
                <a:gd name="connsiteY2" fmla="*/ 311852 h 743665"/>
                <a:gd name="connsiteX3" fmla="*/ 381000 w 768651"/>
                <a:gd name="connsiteY3" fmla="*/ 743652 h 743665"/>
                <a:gd name="connsiteX4" fmla="*/ 12700 w 768651"/>
                <a:gd name="connsiteY4" fmla="*/ 305502 h 743665"/>
                <a:gd name="connsiteX5" fmla="*/ 0 w 768651"/>
                <a:gd name="connsiteY5" fmla="*/ 19752 h 743665"/>
                <a:gd name="connsiteX0" fmla="*/ 0 w 768651"/>
                <a:gd name="connsiteY0" fmla="*/ 21086 h 744999"/>
                <a:gd name="connsiteX1" fmla="*/ 749300 w 768651"/>
                <a:gd name="connsiteY1" fmla="*/ 21086 h 744999"/>
                <a:gd name="connsiteX2" fmla="*/ 742950 w 768651"/>
                <a:gd name="connsiteY2" fmla="*/ 313186 h 744999"/>
                <a:gd name="connsiteX3" fmla="*/ 381000 w 768651"/>
                <a:gd name="connsiteY3" fmla="*/ 744986 h 744999"/>
                <a:gd name="connsiteX4" fmla="*/ 12700 w 768651"/>
                <a:gd name="connsiteY4" fmla="*/ 306836 h 744999"/>
                <a:gd name="connsiteX5" fmla="*/ 0 w 768651"/>
                <a:gd name="connsiteY5" fmla="*/ 21086 h 744999"/>
                <a:gd name="connsiteX0" fmla="*/ 0 w 768651"/>
                <a:gd name="connsiteY0" fmla="*/ 1334 h 725247"/>
                <a:gd name="connsiteX1" fmla="*/ 749300 w 768651"/>
                <a:gd name="connsiteY1" fmla="*/ 1334 h 725247"/>
                <a:gd name="connsiteX2" fmla="*/ 742950 w 768651"/>
                <a:gd name="connsiteY2" fmla="*/ 293434 h 725247"/>
                <a:gd name="connsiteX3" fmla="*/ 381000 w 768651"/>
                <a:gd name="connsiteY3" fmla="*/ 725234 h 725247"/>
                <a:gd name="connsiteX4" fmla="*/ 12700 w 768651"/>
                <a:gd name="connsiteY4" fmla="*/ 287084 h 725247"/>
                <a:gd name="connsiteX5" fmla="*/ 0 w 768651"/>
                <a:gd name="connsiteY5" fmla="*/ 1334 h 725247"/>
                <a:gd name="connsiteX0" fmla="*/ 0 w 768651"/>
                <a:gd name="connsiteY0" fmla="*/ 1334 h 725247"/>
                <a:gd name="connsiteX1" fmla="*/ 749300 w 768651"/>
                <a:gd name="connsiteY1" fmla="*/ 1334 h 725247"/>
                <a:gd name="connsiteX2" fmla="*/ 742950 w 768651"/>
                <a:gd name="connsiteY2" fmla="*/ 293434 h 725247"/>
                <a:gd name="connsiteX3" fmla="*/ 381000 w 768651"/>
                <a:gd name="connsiteY3" fmla="*/ 725234 h 725247"/>
                <a:gd name="connsiteX4" fmla="*/ 12700 w 768651"/>
                <a:gd name="connsiteY4" fmla="*/ 287084 h 725247"/>
                <a:gd name="connsiteX5" fmla="*/ 0 w 768651"/>
                <a:gd name="connsiteY5" fmla="*/ 1334 h 725247"/>
                <a:gd name="connsiteX0" fmla="*/ 0 w 751809"/>
                <a:gd name="connsiteY0" fmla="*/ 1334 h 725236"/>
                <a:gd name="connsiteX1" fmla="*/ 749300 w 751809"/>
                <a:gd name="connsiteY1" fmla="*/ 1334 h 725236"/>
                <a:gd name="connsiteX2" fmla="*/ 742950 w 751809"/>
                <a:gd name="connsiteY2" fmla="*/ 293434 h 725236"/>
                <a:gd name="connsiteX3" fmla="*/ 381000 w 751809"/>
                <a:gd name="connsiteY3" fmla="*/ 725234 h 725236"/>
                <a:gd name="connsiteX4" fmla="*/ 12700 w 751809"/>
                <a:gd name="connsiteY4" fmla="*/ 287084 h 725236"/>
                <a:gd name="connsiteX5" fmla="*/ 0 w 751809"/>
                <a:gd name="connsiteY5" fmla="*/ 1334 h 725236"/>
                <a:gd name="connsiteX0" fmla="*/ 0 w 749300"/>
                <a:gd name="connsiteY0" fmla="*/ 1334 h 725243"/>
                <a:gd name="connsiteX1" fmla="*/ 749300 w 749300"/>
                <a:gd name="connsiteY1" fmla="*/ 1334 h 725243"/>
                <a:gd name="connsiteX2" fmla="*/ 742950 w 749300"/>
                <a:gd name="connsiteY2" fmla="*/ 293434 h 725243"/>
                <a:gd name="connsiteX3" fmla="*/ 381000 w 749300"/>
                <a:gd name="connsiteY3" fmla="*/ 725234 h 725243"/>
                <a:gd name="connsiteX4" fmla="*/ 12700 w 749300"/>
                <a:gd name="connsiteY4" fmla="*/ 287084 h 725243"/>
                <a:gd name="connsiteX5" fmla="*/ 0 w 749300"/>
                <a:gd name="connsiteY5" fmla="*/ 1334 h 725243"/>
                <a:gd name="connsiteX0" fmla="*/ 16520 w 765820"/>
                <a:gd name="connsiteY0" fmla="*/ 6350 h 723909"/>
                <a:gd name="connsiteX1" fmla="*/ 765820 w 765820"/>
                <a:gd name="connsiteY1" fmla="*/ 0 h 723909"/>
                <a:gd name="connsiteX2" fmla="*/ 759470 w 765820"/>
                <a:gd name="connsiteY2" fmla="*/ 292100 h 723909"/>
                <a:gd name="connsiteX3" fmla="*/ 397520 w 765820"/>
                <a:gd name="connsiteY3" fmla="*/ 723900 h 723909"/>
                <a:gd name="connsiteX4" fmla="*/ 29220 w 765820"/>
                <a:gd name="connsiteY4" fmla="*/ 285750 h 723909"/>
                <a:gd name="connsiteX5" fmla="*/ 16520 w 765820"/>
                <a:gd name="connsiteY5" fmla="*/ 6350 h 723909"/>
                <a:gd name="connsiteX0" fmla="*/ 0 w 749300"/>
                <a:gd name="connsiteY0" fmla="*/ 6350 h 723909"/>
                <a:gd name="connsiteX1" fmla="*/ 749300 w 749300"/>
                <a:gd name="connsiteY1" fmla="*/ 0 h 723909"/>
                <a:gd name="connsiteX2" fmla="*/ 742950 w 749300"/>
                <a:gd name="connsiteY2" fmla="*/ 292100 h 723909"/>
                <a:gd name="connsiteX3" fmla="*/ 381000 w 749300"/>
                <a:gd name="connsiteY3" fmla="*/ 723900 h 723909"/>
                <a:gd name="connsiteX4" fmla="*/ 12700 w 749300"/>
                <a:gd name="connsiteY4" fmla="*/ 285750 h 723909"/>
                <a:gd name="connsiteX5" fmla="*/ 0 w 749300"/>
                <a:gd name="connsiteY5" fmla="*/ 6350 h 723909"/>
                <a:gd name="connsiteX0" fmla="*/ 0 w 749300"/>
                <a:gd name="connsiteY0" fmla="*/ 6350 h 723909"/>
                <a:gd name="connsiteX1" fmla="*/ 749300 w 749300"/>
                <a:gd name="connsiteY1" fmla="*/ 0 h 723909"/>
                <a:gd name="connsiteX2" fmla="*/ 742950 w 749300"/>
                <a:gd name="connsiteY2" fmla="*/ 292100 h 723909"/>
                <a:gd name="connsiteX3" fmla="*/ 381000 w 749300"/>
                <a:gd name="connsiteY3" fmla="*/ 723900 h 723909"/>
                <a:gd name="connsiteX4" fmla="*/ 12700 w 749300"/>
                <a:gd name="connsiteY4" fmla="*/ 285750 h 723909"/>
                <a:gd name="connsiteX5" fmla="*/ 0 w 749300"/>
                <a:gd name="connsiteY5" fmla="*/ 6350 h 723909"/>
                <a:gd name="connsiteX0" fmla="*/ 26198 w 761210"/>
                <a:gd name="connsiteY0" fmla="*/ 6350 h 723909"/>
                <a:gd name="connsiteX1" fmla="*/ 761210 w 761210"/>
                <a:gd name="connsiteY1" fmla="*/ 0 h 723909"/>
                <a:gd name="connsiteX2" fmla="*/ 754860 w 761210"/>
                <a:gd name="connsiteY2" fmla="*/ 292100 h 723909"/>
                <a:gd name="connsiteX3" fmla="*/ 392910 w 761210"/>
                <a:gd name="connsiteY3" fmla="*/ 723900 h 723909"/>
                <a:gd name="connsiteX4" fmla="*/ 24610 w 761210"/>
                <a:gd name="connsiteY4" fmla="*/ 285750 h 723909"/>
                <a:gd name="connsiteX5" fmla="*/ 26198 w 761210"/>
                <a:gd name="connsiteY5" fmla="*/ 6350 h 723909"/>
                <a:gd name="connsiteX0" fmla="*/ 28118 w 763130"/>
                <a:gd name="connsiteY0" fmla="*/ 6350 h 723909"/>
                <a:gd name="connsiteX1" fmla="*/ 763130 w 763130"/>
                <a:gd name="connsiteY1" fmla="*/ 0 h 723909"/>
                <a:gd name="connsiteX2" fmla="*/ 756780 w 763130"/>
                <a:gd name="connsiteY2" fmla="*/ 292100 h 723909"/>
                <a:gd name="connsiteX3" fmla="*/ 394830 w 763130"/>
                <a:gd name="connsiteY3" fmla="*/ 723900 h 723909"/>
                <a:gd name="connsiteX4" fmla="*/ 26530 w 763130"/>
                <a:gd name="connsiteY4" fmla="*/ 285750 h 723909"/>
                <a:gd name="connsiteX5" fmla="*/ 28118 w 763130"/>
                <a:gd name="connsiteY5" fmla="*/ 6350 h 723909"/>
                <a:gd name="connsiteX0" fmla="*/ 4908 w 739920"/>
                <a:gd name="connsiteY0" fmla="*/ 6350 h 723909"/>
                <a:gd name="connsiteX1" fmla="*/ 739920 w 739920"/>
                <a:gd name="connsiteY1" fmla="*/ 0 h 723909"/>
                <a:gd name="connsiteX2" fmla="*/ 733570 w 739920"/>
                <a:gd name="connsiteY2" fmla="*/ 292100 h 723909"/>
                <a:gd name="connsiteX3" fmla="*/ 371620 w 739920"/>
                <a:gd name="connsiteY3" fmla="*/ 723900 h 723909"/>
                <a:gd name="connsiteX4" fmla="*/ 3320 w 739920"/>
                <a:gd name="connsiteY4" fmla="*/ 285750 h 723909"/>
                <a:gd name="connsiteX5" fmla="*/ 4908 w 739920"/>
                <a:gd name="connsiteY5" fmla="*/ 6350 h 723909"/>
                <a:gd name="connsiteX0" fmla="*/ 4908 w 739920"/>
                <a:gd name="connsiteY0" fmla="*/ 6350 h 723909"/>
                <a:gd name="connsiteX1" fmla="*/ 739920 w 739920"/>
                <a:gd name="connsiteY1" fmla="*/ 0 h 723909"/>
                <a:gd name="connsiteX2" fmla="*/ 733570 w 739920"/>
                <a:gd name="connsiteY2" fmla="*/ 292100 h 723909"/>
                <a:gd name="connsiteX3" fmla="*/ 371620 w 739920"/>
                <a:gd name="connsiteY3" fmla="*/ 723900 h 723909"/>
                <a:gd name="connsiteX4" fmla="*/ 3320 w 739920"/>
                <a:gd name="connsiteY4" fmla="*/ 285750 h 723909"/>
                <a:gd name="connsiteX5" fmla="*/ 4908 w 739920"/>
                <a:gd name="connsiteY5" fmla="*/ 6350 h 723909"/>
                <a:gd name="connsiteX0" fmla="*/ 2870 w 737882"/>
                <a:gd name="connsiteY0" fmla="*/ 6350 h 723909"/>
                <a:gd name="connsiteX1" fmla="*/ 737882 w 737882"/>
                <a:gd name="connsiteY1" fmla="*/ 0 h 723909"/>
                <a:gd name="connsiteX2" fmla="*/ 731532 w 737882"/>
                <a:gd name="connsiteY2" fmla="*/ 292100 h 723909"/>
                <a:gd name="connsiteX3" fmla="*/ 369582 w 737882"/>
                <a:gd name="connsiteY3" fmla="*/ 723900 h 723909"/>
                <a:gd name="connsiteX4" fmla="*/ 1282 w 737882"/>
                <a:gd name="connsiteY4" fmla="*/ 285750 h 723909"/>
                <a:gd name="connsiteX5" fmla="*/ 2870 w 737882"/>
                <a:gd name="connsiteY5" fmla="*/ 6350 h 7239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37882" h="723909">
                  <a:moveTo>
                    <a:pt x="2870" y="6350"/>
                  </a:moveTo>
                  <a:lnTo>
                    <a:pt x="737882" y="0"/>
                  </a:lnTo>
                  <a:cubicBezTo>
                    <a:pt x="723120" y="354390"/>
                    <a:pt x="735765" y="-50800"/>
                    <a:pt x="731532" y="292100"/>
                  </a:cubicBezTo>
                  <a:cubicBezTo>
                    <a:pt x="727299" y="635000"/>
                    <a:pt x="491290" y="724958"/>
                    <a:pt x="369582" y="723900"/>
                  </a:cubicBezTo>
                  <a:cubicBezTo>
                    <a:pt x="247874" y="722842"/>
                    <a:pt x="5252" y="617273"/>
                    <a:pt x="1282" y="285750"/>
                  </a:cubicBezTo>
                  <a:cubicBezTo>
                    <a:pt x="-2688" y="-45773"/>
                    <a:pt x="3928" y="482600"/>
                    <a:pt x="2870" y="6350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Freeform 36"/>
            <p:cNvSpPr/>
            <p:nvPr/>
          </p:nvSpPr>
          <p:spPr>
            <a:xfrm>
              <a:off x="10413994" y="1974850"/>
              <a:ext cx="733783" cy="2616203"/>
            </a:xfrm>
            <a:custGeom>
              <a:avLst/>
              <a:gdLst>
                <a:gd name="connsiteX0" fmla="*/ 36050 w 795698"/>
                <a:gd name="connsiteY0" fmla="*/ 0 h 2616279"/>
                <a:gd name="connsiteX1" fmla="*/ 36050 w 795698"/>
                <a:gd name="connsiteY1" fmla="*/ 2178050 h 2616279"/>
                <a:gd name="connsiteX2" fmla="*/ 410700 w 795698"/>
                <a:gd name="connsiteY2" fmla="*/ 2616200 h 2616279"/>
                <a:gd name="connsiteX3" fmla="*/ 759950 w 795698"/>
                <a:gd name="connsiteY3" fmla="*/ 2171700 h 2616279"/>
                <a:gd name="connsiteX4" fmla="*/ 766300 w 795698"/>
                <a:gd name="connsiteY4" fmla="*/ 12700 h 2616279"/>
                <a:gd name="connsiteX0" fmla="*/ 27635 w 787283"/>
                <a:gd name="connsiteY0" fmla="*/ 0 h 2616279"/>
                <a:gd name="connsiteX1" fmla="*/ 27635 w 787283"/>
                <a:gd name="connsiteY1" fmla="*/ 2178050 h 2616279"/>
                <a:gd name="connsiteX2" fmla="*/ 402285 w 787283"/>
                <a:gd name="connsiteY2" fmla="*/ 2616200 h 2616279"/>
                <a:gd name="connsiteX3" fmla="*/ 751535 w 787283"/>
                <a:gd name="connsiteY3" fmla="*/ 2171700 h 2616279"/>
                <a:gd name="connsiteX4" fmla="*/ 757885 w 787283"/>
                <a:gd name="connsiteY4" fmla="*/ 12700 h 2616279"/>
                <a:gd name="connsiteX0" fmla="*/ 27635 w 781551"/>
                <a:gd name="connsiteY0" fmla="*/ 0 h 2616279"/>
                <a:gd name="connsiteX1" fmla="*/ 27635 w 781551"/>
                <a:gd name="connsiteY1" fmla="*/ 2178050 h 2616279"/>
                <a:gd name="connsiteX2" fmla="*/ 402285 w 781551"/>
                <a:gd name="connsiteY2" fmla="*/ 2616200 h 2616279"/>
                <a:gd name="connsiteX3" fmla="*/ 751535 w 781551"/>
                <a:gd name="connsiteY3" fmla="*/ 2171700 h 2616279"/>
                <a:gd name="connsiteX4" fmla="*/ 757885 w 781551"/>
                <a:gd name="connsiteY4" fmla="*/ 12700 h 2616279"/>
                <a:gd name="connsiteX0" fmla="*/ 27635 w 763164"/>
                <a:gd name="connsiteY0" fmla="*/ 0 h 2616279"/>
                <a:gd name="connsiteX1" fmla="*/ 27635 w 763164"/>
                <a:gd name="connsiteY1" fmla="*/ 2178050 h 2616279"/>
                <a:gd name="connsiteX2" fmla="*/ 402285 w 763164"/>
                <a:gd name="connsiteY2" fmla="*/ 2616200 h 2616279"/>
                <a:gd name="connsiteX3" fmla="*/ 751535 w 763164"/>
                <a:gd name="connsiteY3" fmla="*/ 2171700 h 2616279"/>
                <a:gd name="connsiteX4" fmla="*/ 757885 w 763164"/>
                <a:gd name="connsiteY4" fmla="*/ 12700 h 2616279"/>
                <a:gd name="connsiteX0" fmla="*/ 27635 w 761412"/>
                <a:gd name="connsiteY0" fmla="*/ 0 h 2616279"/>
                <a:gd name="connsiteX1" fmla="*/ 27635 w 761412"/>
                <a:gd name="connsiteY1" fmla="*/ 2178050 h 2616279"/>
                <a:gd name="connsiteX2" fmla="*/ 402285 w 761412"/>
                <a:gd name="connsiteY2" fmla="*/ 2616200 h 2616279"/>
                <a:gd name="connsiteX3" fmla="*/ 751535 w 761412"/>
                <a:gd name="connsiteY3" fmla="*/ 2171700 h 2616279"/>
                <a:gd name="connsiteX4" fmla="*/ 757885 w 761412"/>
                <a:gd name="connsiteY4" fmla="*/ 12700 h 2616279"/>
                <a:gd name="connsiteX0" fmla="*/ 4 w 733781"/>
                <a:gd name="connsiteY0" fmla="*/ 0 h 2616203"/>
                <a:gd name="connsiteX1" fmla="*/ 4 w 733781"/>
                <a:gd name="connsiteY1" fmla="*/ 2178050 h 2616203"/>
                <a:gd name="connsiteX2" fmla="*/ 374654 w 733781"/>
                <a:gd name="connsiteY2" fmla="*/ 2616200 h 2616203"/>
                <a:gd name="connsiteX3" fmla="*/ 723904 w 733781"/>
                <a:gd name="connsiteY3" fmla="*/ 2171700 h 2616203"/>
                <a:gd name="connsiteX4" fmla="*/ 730254 w 733781"/>
                <a:gd name="connsiteY4" fmla="*/ 12700 h 2616203"/>
                <a:gd name="connsiteX0" fmla="*/ 6 w 733783"/>
                <a:gd name="connsiteY0" fmla="*/ 0 h 2616203"/>
                <a:gd name="connsiteX1" fmla="*/ 6 w 733783"/>
                <a:gd name="connsiteY1" fmla="*/ 2178050 h 2616203"/>
                <a:gd name="connsiteX2" fmla="*/ 374656 w 733783"/>
                <a:gd name="connsiteY2" fmla="*/ 2616200 h 2616203"/>
                <a:gd name="connsiteX3" fmla="*/ 723906 w 733783"/>
                <a:gd name="connsiteY3" fmla="*/ 2171700 h 2616203"/>
                <a:gd name="connsiteX4" fmla="*/ 730256 w 733783"/>
                <a:gd name="connsiteY4" fmla="*/ 12700 h 26162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33783" h="2616203">
                  <a:moveTo>
                    <a:pt x="6" y="0"/>
                  </a:moveTo>
                  <a:cubicBezTo>
                    <a:pt x="535" y="2077508"/>
                    <a:pt x="1064" y="1951567"/>
                    <a:pt x="6" y="2178050"/>
                  </a:cubicBezTo>
                  <a:cubicBezTo>
                    <a:pt x="-1052" y="2404533"/>
                    <a:pt x="127006" y="2617258"/>
                    <a:pt x="374656" y="2616200"/>
                  </a:cubicBezTo>
                  <a:cubicBezTo>
                    <a:pt x="622306" y="2615142"/>
                    <a:pt x="715439" y="2440516"/>
                    <a:pt x="723906" y="2171700"/>
                  </a:cubicBezTo>
                  <a:cubicBezTo>
                    <a:pt x="732373" y="1902884"/>
                    <a:pt x="737664" y="1821392"/>
                    <a:pt x="730256" y="12700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3577665" y="1962512"/>
            <a:ext cx="400810" cy="2025316"/>
            <a:chOff x="10412717" y="1974850"/>
            <a:chExt cx="737882" cy="2622559"/>
          </a:xfrm>
        </p:grpSpPr>
        <p:sp>
          <p:nvSpPr>
            <p:cNvPr id="45" name="Freeform 44"/>
            <p:cNvSpPr/>
            <p:nvPr/>
          </p:nvSpPr>
          <p:spPr>
            <a:xfrm>
              <a:off x="10412717" y="3873500"/>
              <a:ext cx="737882" cy="723909"/>
            </a:xfrm>
            <a:custGeom>
              <a:avLst/>
              <a:gdLst>
                <a:gd name="connsiteX0" fmla="*/ 0 w 749300"/>
                <a:gd name="connsiteY0" fmla="*/ 0 h 723900"/>
                <a:gd name="connsiteX1" fmla="*/ 749300 w 749300"/>
                <a:gd name="connsiteY1" fmla="*/ 0 h 723900"/>
                <a:gd name="connsiteX2" fmla="*/ 742950 w 749300"/>
                <a:gd name="connsiteY2" fmla="*/ 292100 h 723900"/>
                <a:gd name="connsiteX3" fmla="*/ 381000 w 749300"/>
                <a:gd name="connsiteY3" fmla="*/ 723900 h 723900"/>
                <a:gd name="connsiteX4" fmla="*/ 12700 w 749300"/>
                <a:gd name="connsiteY4" fmla="*/ 285750 h 723900"/>
                <a:gd name="connsiteX5" fmla="*/ 0 w 749300"/>
                <a:gd name="connsiteY5" fmla="*/ 0 h 723900"/>
                <a:gd name="connsiteX0" fmla="*/ 0 w 749300"/>
                <a:gd name="connsiteY0" fmla="*/ 0 h 723902"/>
                <a:gd name="connsiteX1" fmla="*/ 749300 w 749300"/>
                <a:gd name="connsiteY1" fmla="*/ 0 h 723902"/>
                <a:gd name="connsiteX2" fmla="*/ 742950 w 749300"/>
                <a:gd name="connsiteY2" fmla="*/ 292100 h 723902"/>
                <a:gd name="connsiteX3" fmla="*/ 381000 w 749300"/>
                <a:gd name="connsiteY3" fmla="*/ 723900 h 723902"/>
                <a:gd name="connsiteX4" fmla="*/ 12700 w 749300"/>
                <a:gd name="connsiteY4" fmla="*/ 285750 h 723902"/>
                <a:gd name="connsiteX5" fmla="*/ 0 w 749300"/>
                <a:gd name="connsiteY5" fmla="*/ 0 h 723902"/>
                <a:gd name="connsiteX0" fmla="*/ 0 w 818255"/>
                <a:gd name="connsiteY0" fmla="*/ 0 h 723902"/>
                <a:gd name="connsiteX1" fmla="*/ 749300 w 818255"/>
                <a:gd name="connsiteY1" fmla="*/ 0 h 723902"/>
                <a:gd name="connsiteX2" fmla="*/ 742950 w 818255"/>
                <a:gd name="connsiteY2" fmla="*/ 292100 h 723902"/>
                <a:gd name="connsiteX3" fmla="*/ 381000 w 818255"/>
                <a:gd name="connsiteY3" fmla="*/ 723900 h 723902"/>
                <a:gd name="connsiteX4" fmla="*/ 12700 w 818255"/>
                <a:gd name="connsiteY4" fmla="*/ 285750 h 723902"/>
                <a:gd name="connsiteX5" fmla="*/ 0 w 818255"/>
                <a:gd name="connsiteY5" fmla="*/ 0 h 723902"/>
                <a:gd name="connsiteX0" fmla="*/ 0 w 818255"/>
                <a:gd name="connsiteY0" fmla="*/ 0 h 723902"/>
                <a:gd name="connsiteX1" fmla="*/ 749300 w 818255"/>
                <a:gd name="connsiteY1" fmla="*/ 0 h 723902"/>
                <a:gd name="connsiteX2" fmla="*/ 742950 w 818255"/>
                <a:gd name="connsiteY2" fmla="*/ 292100 h 723902"/>
                <a:gd name="connsiteX3" fmla="*/ 381000 w 818255"/>
                <a:gd name="connsiteY3" fmla="*/ 723900 h 723902"/>
                <a:gd name="connsiteX4" fmla="*/ 12700 w 818255"/>
                <a:gd name="connsiteY4" fmla="*/ 285750 h 723902"/>
                <a:gd name="connsiteX5" fmla="*/ 0 w 818255"/>
                <a:gd name="connsiteY5" fmla="*/ 0 h 723902"/>
                <a:gd name="connsiteX0" fmla="*/ 0 w 818255"/>
                <a:gd name="connsiteY0" fmla="*/ 0 h 723902"/>
                <a:gd name="connsiteX1" fmla="*/ 749300 w 818255"/>
                <a:gd name="connsiteY1" fmla="*/ 0 h 723902"/>
                <a:gd name="connsiteX2" fmla="*/ 742950 w 818255"/>
                <a:gd name="connsiteY2" fmla="*/ 292100 h 723902"/>
                <a:gd name="connsiteX3" fmla="*/ 381000 w 818255"/>
                <a:gd name="connsiteY3" fmla="*/ 723900 h 723902"/>
                <a:gd name="connsiteX4" fmla="*/ 12700 w 818255"/>
                <a:gd name="connsiteY4" fmla="*/ 285750 h 723902"/>
                <a:gd name="connsiteX5" fmla="*/ 0 w 818255"/>
                <a:gd name="connsiteY5" fmla="*/ 0 h 723902"/>
                <a:gd name="connsiteX0" fmla="*/ 0 w 803639"/>
                <a:gd name="connsiteY0" fmla="*/ 0 h 723913"/>
                <a:gd name="connsiteX1" fmla="*/ 749300 w 803639"/>
                <a:gd name="connsiteY1" fmla="*/ 0 h 723913"/>
                <a:gd name="connsiteX2" fmla="*/ 742950 w 803639"/>
                <a:gd name="connsiteY2" fmla="*/ 292100 h 723913"/>
                <a:gd name="connsiteX3" fmla="*/ 381000 w 803639"/>
                <a:gd name="connsiteY3" fmla="*/ 723900 h 723913"/>
                <a:gd name="connsiteX4" fmla="*/ 12700 w 803639"/>
                <a:gd name="connsiteY4" fmla="*/ 285750 h 723913"/>
                <a:gd name="connsiteX5" fmla="*/ 0 w 803639"/>
                <a:gd name="connsiteY5" fmla="*/ 0 h 723913"/>
                <a:gd name="connsiteX0" fmla="*/ 0 w 818255"/>
                <a:gd name="connsiteY0" fmla="*/ 36116 h 760029"/>
                <a:gd name="connsiteX1" fmla="*/ 749300 w 818255"/>
                <a:gd name="connsiteY1" fmla="*/ 36116 h 760029"/>
                <a:gd name="connsiteX2" fmla="*/ 742950 w 818255"/>
                <a:gd name="connsiteY2" fmla="*/ 328216 h 760029"/>
                <a:gd name="connsiteX3" fmla="*/ 381000 w 818255"/>
                <a:gd name="connsiteY3" fmla="*/ 760016 h 760029"/>
                <a:gd name="connsiteX4" fmla="*/ 12700 w 818255"/>
                <a:gd name="connsiteY4" fmla="*/ 321866 h 760029"/>
                <a:gd name="connsiteX5" fmla="*/ 0 w 818255"/>
                <a:gd name="connsiteY5" fmla="*/ 36116 h 760029"/>
                <a:gd name="connsiteX0" fmla="*/ 0 w 769762"/>
                <a:gd name="connsiteY0" fmla="*/ 71169 h 795082"/>
                <a:gd name="connsiteX1" fmla="*/ 749300 w 769762"/>
                <a:gd name="connsiteY1" fmla="*/ 71169 h 795082"/>
                <a:gd name="connsiteX2" fmla="*/ 742950 w 769762"/>
                <a:gd name="connsiteY2" fmla="*/ 363269 h 795082"/>
                <a:gd name="connsiteX3" fmla="*/ 381000 w 769762"/>
                <a:gd name="connsiteY3" fmla="*/ 795069 h 795082"/>
                <a:gd name="connsiteX4" fmla="*/ 12700 w 769762"/>
                <a:gd name="connsiteY4" fmla="*/ 356919 h 795082"/>
                <a:gd name="connsiteX5" fmla="*/ 0 w 769762"/>
                <a:gd name="connsiteY5" fmla="*/ 71169 h 795082"/>
                <a:gd name="connsiteX0" fmla="*/ 0 w 896628"/>
                <a:gd name="connsiteY0" fmla="*/ 19752 h 743665"/>
                <a:gd name="connsiteX1" fmla="*/ 749300 w 896628"/>
                <a:gd name="connsiteY1" fmla="*/ 19752 h 743665"/>
                <a:gd name="connsiteX2" fmla="*/ 742950 w 896628"/>
                <a:gd name="connsiteY2" fmla="*/ 311852 h 743665"/>
                <a:gd name="connsiteX3" fmla="*/ 381000 w 896628"/>
                <a:gd name="connsiteY3" fmla="*/ 743652 h 743665"/>
                <a:gd name="connsiteX4" fmla="*/ 12700 w 896628"/>
                <a:gd name="connsiteY4" fmla="*/ 305502 h 743665"/>
                <a:gd name="connsiteX5" fmla="*/ 0 w 896628"/>
                <a:gd name="connsiteY5" fmla="*/ 19752 h 743665"/>
                <a:gd name="connsiteX0" fmla="*/ 0 w 896628"/>
                <a:gd name="connsiteY0" fmla="*/ 19752 h 743665"/>
                <a:gd name="connsiteX1" fmla="*/ 749300 w 896628"/>
                <a:gd name="connsiteY1" fmla="*/ 19752 h 743665"/>
                <a:gd name="connsiteX2" fmla="*/ 742950 w 896628"/>
                <a:gd name="connsiteY2" fmla="*/ 311852 h 743665"/>
                <a:gd name="connsiteX3" fmla="*/ 381000 w 896628"/>
                <a:gd name="connsiteY3" fmla="*/ 743652 h 743665"/>
                <a:gd name="connsiteX4" fmla="*/ 12700 w 896628"/>
                <a:gd name="connsiteY4" fmla="*/ 305502 h 743665"/>
                <a:gd name="connsiteX5" fmla="*/ 0 w 896628"/>
                <a:gd name="connsiteY5" fmla="*/ 19752 h 743665"/>
                <a:gd name="connsiteX0" fmla="*/ 0 w 768651"/>
                <a:gd name="connsiteY0" fmla="*/ 19752 h 743665"/>
                <a:gd name="connsiteX1" fmla="*/ 749300 w 768651"/>
                <a:gd name="connsiteY1" fmla="*/ 19752 h 743665"/>
                <a:gd name="connsiteX2" fmla="*/ 742950 w 768651"/>
                <a:gd name="connsiteY2" fmla="*/ 311852 h 743665"/>
                <a:gd name="connsiteX3" fmla="*/ 381000 w 768651"/>
                <a:gd name="connsiteY3" fmla="*/ 743652 h 743665"/>
                <a:gd name="connsiteX4" fmla="*/ 12700 w 768651"/>
                <a:gd name="connsiteY4" fmla="*/ 305502 h 743665"/>
                <a:gd name="connsiteX5" fmla="*/ 0 w 768651"/>
                <a:gd name="connsiteY5" fmla="*/ 19752 h 743665"/>
                <a:gd name="connsiteX0" fmla="*/ 0 w 768651"/>
                <a:gd name="connsiteY0" fmla="*/ 21086 h 744999"/>
                <a:gd name="connsiteX1" fmla="*/ 749300 w 768651"/>
                <a:gd name="connsiteY1" fmla="*/ 21086 h 744999"/>
                <a:gd name="connsiteX2" fmla="*/ 742950 w 768651"/>
                <a:gd name="connsiteY2" fmla="*/ 313186 h 744999"/>
                <a:gd name="connsiteX3" fmla="*/ 381000 w 768651"/>
                <a:gd name="connsiteY3" fmla="*/ 744986 h 744999"/>
                <a:gd name="connsiteX4" fmla="*/ 12700 w 768651"/>
                <a:gd name="connsiteY4" fmla="*/ 306836 h 744999"/>
                <a:gd name="connsiteX5" fmla="*/ 0 w 768651"/>
                <a:gd name="connsiteY5" fmla="*/ 21086 h 744999"/>
                <a:gd name="connsiteX0" fmla="*/ 0 w 768651"/>
                <a:gd name="connsiteY0" fmla="*/ 1334 h 725247"/>
                <a:gd name="connsiteX1" fmla="*/ 749300 w 768651"/>
                <a:gd name="connsiteY1" fmla="*/ 1334 h 725247"/>
                <a:gd name="connsiteX2" fmla="*/ 742950 w 768651"/>
                <a:gd name="connsiteY2" fmla="*/ 293434 h 725247"/>
                <a:gd name="connsiteX3" fmla="*/ 381000 w 768651"/>
                <a:gd name="connsiteY3" fmla="*/ 725234 h 725247"/>
                <a:gd name="connsiteX4" fmla="*/ 12700 w 768651"/>
                <a:gd name="connsiteY4" fmla="*/ 287084 h 725247"/>
                <a:gd name="connsiteX5" fmla="*/ 0 w 768651"/>
                <a:gd name="connsiteY5" fmla="*/ 1334 h 725247"/>
                <a:gd name="connsiteX0" fmla="*/ 0 w 768651"/>
                <a:gd name="connsiteY0" fmla="*/ 1334 h 725247"/>
                <a:gd name="connsiteX1" fmla="*/ 749300 w 768651"/>
                <a:gd name="connsiteY1" fmla="*/ 1334 h 725247"/>
                <a:gd name="connsiteX2" fmla="*/ 742950 w 768651"/>
                <a:gd name="connsiteY2" fmla="*/ 293434 h 725247"/>
                <a:gd name="connsiteX3" fmla="*/ 381000 w 768651"/>
                <a:gd name="connsiteY3" fmla="*/ 725234 h 725247"/>
                <a:gd name="connsiteX4" fmla="*/ 12700 w 768651"/>
                <a:gd name="connsiteY4" fmla="*/ 287084 h 725247"/>
                <a:gd name="connsiteX5" fmla="*/ 0 w 768651"/>
                <a:gd name="connsiteY5" fmla="*/ 1334 h 725247"/>
                <a:gd name="connsiteX0" fmla="*/ 0 w 751809"/>
                <a:gd name="connsiteY0" fmla="*/ 1334 h 725236"/>
                <a:gd name="connsiteX1" fmla="*/ 749300 w 751809"/>
                <a:gd name="connsiteY1" fmla="*/ 1334 h 725236"/>
                <a:gd name="connsiteX2" fmla="*/ 742950 w 751809"/>
                <a:gd name="connsiteY2" fmla="*/ 293434 h 725236"/>
                <a:gd name="connsiteX3" fmla="*/ 381000 w 751809"/>
                <a:gd name="connsiteY3" fmla="*/ 725234 h 725236"/>
                <a:gd name="connsiteX4" fmla="*/ 12700 w 751809"/>
                <a:gd name="connsiteY4" fmla="*/ 287084 h 725236"/>
                <a:gd name="connsiteX5" fmla="*/ 0 w 751809"/>
                <a:gd name="connsiteY5" fmla="*/ 1334 h 725236"/>
                <a:gd name="connsiteX0" fmla="*/ 0 w 749300"/>
                <a:gd name="connsiteY0" fmla="*/ 1334 h 725243"/>
                <a:gd name="connsiteX1" fmla="*/ 749300 w 749300"/>
                <a:gd name="connsiteY1" fmla="*/ 1334 h 725243"/>
                <a:gd name="connsiteX2" fmla="*/ 742950 w 749300"/>
                <a:gd name="connsiteY2" fmla="*/ 293434 h 725243"/>
                <a:gd name="connsiteX3" fmla="*/ 381000 w 749300"/>
                <a:gd name="connsiteY3" fmla="*/ 725234 h 725243"/>
                <a:gd name="connsiteX4" fmla="*/ 12700 w 749300"/>
                <a:gd name="connsiteY4" fmla="*/ 287084 h 725243"/>
                <a:gd name="connsiteX5" fmla="*/ 0 w 749300"/>
                <a:gd name="connsiteY5" fmla="*/ 1334 h 725243"/>
                <a:gd name="connsiteX0" fmla="*/ 16520 w 765820"/>
                <a:gd name="connsiteY0" fmla="*/ 6350 h 723909"/>
                <a:gd name="connsiteX1" fmla="*/ 765820 w 765820"/>
                <a:gd name="connsiteY1" fmla="*/ 0 h 723909"/>
                <a:gd name="connsiteX2" fmla="*/ 759470 w 765820"/>
                <a:gd name="connsiteY2" fmla="*/ 292100 h 723909"/>
                <a:gd name="connsiteX3" fmla="*/ 397520 w 765820"/>
                <a:gd name="connsiteY3" fmla="*/ 723900 h 723909"/>
                <a:gd name="connsiteX4" fmla="*/ 29220 w 765820"/>
                <a:gd name="connsiteY4" fmla="*/ 285750 h 723909"/>
                <a:gd name="connsiteX5" fmla="*/ 16520 w 765820"/>
                <a:gd name="connsiteY5" fmla="*/ 6350 h 723909"/>
                <a:gd name="connsiteX0" fmla="*/ 0 w 749300"/>
                <a:gd name="connsiteY0" fmla="*/ 6350 h 723909"/>
                <a:gd name="connsiteX1" fmla="*/ 749300 w 749300"/>
                <a:gd name="connsiteY1" fmla="*/ 0 h 723909"/>
                <a:gd name="connsiteX2" fmla="*/ 742950 w 749300"/>
                <a:gd name="connsiteY2" fmla="*/ 292100 h 723909"/>
                <a:gd name="connsiteX3" fmla="*/ 381000 w 749300"/>
                <a:gd name="connsiteY3" fmla="*/ 723900 h 723909"/>
                <a:gd name="connsiteX4" fmla="*/ 12700 w 749300"/>
                <a:gd name="connsiteY4" fmla="*/ 285750 h 723909"/>
                <a:gd name="connsiteX5" fmla="*/ 0 w 749300"/>
                <a:gd name="connsiteY5" fmla="*/ 6350 h 723909"/>
                <a:gd name="connsiteX0" fmla="*/ 0 w 749300"/>
                <a:gd name="connsiteY0" fmla="*/ 6350 h 723909"/>
                <a:gd name="connsiteX1" fmla="*/ 749300 w 749300"/>
                <a:gd name="connsiteY1" fmla="*/ 0 h 723909"/>
                <a:gd name="connsiteX2" fmla="*/ 742950 w 749300"/>
                <a:gd name="connsiteY2" fmla="*/ 292100 h 723909"/>
                <a:gd name="connsiteX3" fmla="*/ 381000 w 749300"/>
                <a:gd name="connsiteY3" fmla="*/ 723900 h 723909"/>
                <a:gd name="connsiteX4" fmla="*/ 12700 w 749300"/>
                <a:gd name="connsiteY4" fmla="*/ 285750 h 723909"/>
                <a:gd name="connsiteX5" fmla="*/ 0 w 749300"/>
                <a:gd name="connsiteY5" fmla="*/ 6350 h 723909"/>
                <a:gd name="connsiteX0" fmla="*/ 26198 w 761210"/>
                <a:gd name="connsiteY0" fmla="*/ 6350 h 723909"/>
                <a:gd name="connsiteX1" fmla="*/ 761210 w 761210"/>
                <a:gd name="connsiteY1" fmla="*/ 0 h 723909"/>
                <a:gd name="connsiteX2" fmla="*/ 754860 w 761210"/>
                <a:gd name="connsiteY2" fmla="*/ 292100 h 723909"/>
                <a:gd name="connsiteX3" fmla="*/ 392910 w 761210"/>
                <a:gd name="connsiteY3" fmla="*/ 723900 h 723909"/>
                <a:gd name="connsiteX4" fmla="*/ 24610 w 761210"/>
                <a:gd name="connsiteY4" fmla="*/ 285750 h 723909"/>
                <a:gd name="connsiteX5" fmla="*/ 26198 w 761210"/>
                <a:gd name="connsiteY5" fmla="*/ 6350 h 723909"/>
                <a:gd name="connsiteX0" fmla="*/ 28118 w 763130"/>
                <a:gd name="connsiteY0" fmla="*/ 6350 h 723909"/>
                <a:gd name="connsiteX1" fmla="*/ 763130 w 763130"/>
                <a:gd name="connsiteY1" fmla="*/ 0 h 723909"/>
                <a:gd name="connsiteX2" fmla="*/ 756780 w 763130"/>
                <a:gd name="connsiteY2" fmla="*/ 292100 h 723909"/>
                <a:gd name="connsiteX3" fmla="*/ 394830 w 763130"/>
                <a:gd name="connsiteY3" fmla="*/ 723900 h 723909"/>
                <a:gd name="connsiteX4" fmla="*/ 26530 w 763130"/>
                <a:gd name="connsiteY4" fmla="*/ 285750 h 723909"/>
                <a:gd name="connsiteX5" fmla="*/ 28118 w 763130"/>
                <a:gd name="connsiteY5" fmla="*/ 6350 h 723909"/>
                <a:gd name="connsiteX0" fmla="*/ 4908 w 739920"/>
                <a:gd name="connsiteY0" fmla="*/ 6350 h 723909"/>
                <a:gd name="connsiteX1" fmla="*/ 739920 w 739920"/>
                <a:gd name="connsiteY1" fmla="*/ 0 h 723909"/>
                <a:gd name="connsiteX2" fmla="*/ 733570 w 739920"/>
                <a:gd name="connsiteY2" fmla="*/ 292100 h 723909"/>
                <a:gd name="connsiteX3" fmla="*/ 371620 w 739920"/>
                <a:gd name="connsiteY3" fmla="*/ 723900 h 723909"/>
                <a:gd name="connsiteX4" fmla="*/ 3320 w 739920"/>
                <a:gd name="connsiteY4" fmla="*/ 285750 h 723909"/>
                <a:gd name="connsiteX5" fmla="*/ 4908 w 739920"/>
                <a:gd name="connsiteY5" fmla="*/ 6350 h 723909"/>
                <a:gd name="connsiteX0" fmla="*/ 4908 w 739920"/>
                <a:gd name="connsiteY0" fmla="*/ 6350 h 723909"/>
                <a:gd name="connsiteX1" fmla="*/ 739920 w 739920"/>
                <a:gd name="connsiteY1" fmla="*/ 0 h 723909"/>
                <a:gd name="connsiteX2" fmla="*/ 733570 w 739920"/>
                <a:gd name="connsiteY2" fmla="*/ 292100 h 723909"/>
                <a:gd name="connsiteX3" fmla="*/ 371620 w 739920"/>
                <a:gd name="connsiteY3" fmla="*/ 723900 h 723909"/>
                <a:gd name="connsiteX4" fmla="*/ 3320 w 739920"/>
                <a:gd name="connsiteY4" fmla="*/ 285750 h 723909"/>
                <a:gd name="connsiteX5" fmla="*/ 4908 w 739920"/>
                <a:gd name="connsiteY5" fmla="*/ 6350 h 723909"/>
                <a:gd name="connsiteX0" fmla="*/ 2870 w 737882"/>
                <a:gd name="connsiteY0" fmla="*/ 6350 h 723909"/>
                <a:gd name="connsiteX1" fmla="*/ 737882 w 737882"/>
                <a:gd name="connsiteY1" fmla="*/ 0 h 723909"/>
                <a:gd name="connsiteX2" fmla="*/ 731532 w 737882"/>
                <a:gd name="connsiteY2" fmla="*/ 292100 h 723909"/>
                <a:gd name="connsiteX3" fmla="*/ 369582 w 737882"/>
                <a:gd name="connsiteY3" fmla="*/ 723900 h 723909"/>
                <a:gd name="connsiteX4" fmla="*/ 1282 w 737882"/>
                <a:gd name="connsiteY4" fmla="*/ 285750 h 723909"/>
                <a:gd name="connsiteX5" fmla="*/ 2870 w 737882"/>
                <a:gd name="connsiteY5" fmla="*/ 6350 h 7239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37882" h="723909">
                  <a:moveTo>
                    <a:pt x="2870" y="6350"/>
                  </a:moveTo>
                  <a:lnTo>
                    <a:pt x="737882" y="0"/>
                  </a:lnTo>
                  <a:cubicBezTo>
                    <a:pt x="723120" y="354390"/>
                    <a:pt x="735765" y="-50800"/>
                    <a:pt x="731532" y="292100"/>
                  </a:cubicBezTo>
                  <a:cubicBezTo>
                    <a:pt x="727299" y="635000"/>
                    <a:pt x="491290" y="724958"/>
                    <a:pt x="369582" y="723900"/>
                  </a:cubicBezTo>
                  <a:cubicBezTo>
                    <a:pt x="247874" y="722842"/>
                    <a:pt x="5252" y="617273"/>
                    <a:pt x="1282" y="285750"/>
                  </a:cubicBezTo>
                  <a:cubicBezTo>
                    <a:pt x="-2688" y="-45773"/>
                    <a:pt x="3928" y="482600"/>
                    <a:pt x="2870" y="6350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10413994" y="1974850"/>
              <a:ext cx="733783" cy="2616203"/>
            </a:xfrm>
            <a:custGeom>
              <a:avLst/>
              <a:gdLst>
                <a:gd name="connsiteX0" fmla="*/ 36050 w 795698"/>
                <a:gd name="connsiteY0" fmla="*/ 0 h 2616279"/>
                <a:gd name="connsiteX1" fmla="*/ 36050 w 795698"/>
                <a:gd name="connsiteY1" fmla="*/ 2178050 h 2616279"/>
                <a:gd name="connsiteX2" fmla="*/ 410700 w 795698"/>
                <a:gd name="connsiteY2" fmla="*/ 2616200 h 2616279"/>
                <a:gd name="connsiteX3" fmla="*/ 759950 w 795698"/>
                <a:gd name="connsiteY3" fmla="*/ 2171700 h 2616279"/>
                <a:gd name="connsiteX4" fmla="*/ 766300 w 795698"/>
                <a:gd name="connsiteY4" fmla="*/ 12700 h 2616279"/>
                <a:gd name="connsiteX0" fmla="*/ 27635 w 787283"/>
                <a:gd name="connsiteY0" fmla="*/ 0 h 2616279"/>
                <a:gd name="connsiteX1" fmla="*/ 27635 w 787283"/>
                <a:gd name="connsiteY1" fmla="*/ 2178050 h 2616279"/>
                <a:gd name="connsiteX2" fmla="*/ 402285 w 787283"/>
                <a:gd name="connsiteY2" fmla="*/ 2616200 h 2616279"/>
                <a:gd name="connsiteX3" fmla="*/ 751535 w 787283"/>
                <a:gd name="connsiteY3" fmla="*/ 2171700 h 2616279"/>
                <a:gd name="connsiteX4" fmla="*/ 757885 w 787283"/>
                <a:gd name="connsiteY4" fmla="*/ 12700 h 2616279"/>
                <a:gd name="connsiteX0" fmla="*/ 27635 w 781551"/>
                <a:gd name="connsiteY0" fmla="*/ 0 h 2616279"/>
                <a:gd name="connsiteX1" fmla="*/ 27635 w 781551"/>
                <a:gd name="connsiteY1" fmla="*/ 2178050 h 2616279"/>
                <a:gd name="connsiteX2" fmla="*/ 402285 w 781551"/>
                <a:gd name="connsiteY2" fmla="*/ 2616200 h 2616279"/>
                <a:gd name="connsiteX3" fmla="*/ 751535 w 781551"/>
                <a:gd name="connsiteY3" fmla="*/ 2171700 h 2616279"/>
                <a:gd name="connsiteX4" fmla="*/ 757885 w 781551"/>
                <a:gd name="connsiteY4" fmla="*/ 12700 h 2616279"/>
                <a:gd name="connsiteX0" fmla="*/ 27635 w 763164"/>
                <a:gd name="connsiteY0" fmla="*/ 0 h 2616279"/>
                <a:gd name="connsiteX1" fmla="*/ 27635 w 763164"/>
                <a:gd name="connsiteY1" fmla="*/ 2178050 h 2616279"/>
                <a:gd name="connsiteX2" fmla="*/ 402285 w 763164"/>
                <a:gd name="connsiteY2" fmla="*/ 2616200 h 2616279"/>
                <a:gd name="connsiteX3" fmla="*/ 751535 w 763164"/>
                <a:gd name="connsiteY3" fmla="*/ 2171700 h 2616279"/>
                <a:gd name="connsiteX4" fmla="*/ 757885 w 763164"/>
                <a:gd name="connsiteY4" fmla="*/ 12700 h 2616279"/>
                <a:gd name="connsiteX0" fmla="*/ 27635 w 761412"/>
                <a:gd name="connsiteY0" fmla="*/ 0 h 2616279"/>
                <a:gd name="connsiteX1" fmla="*/ 27635 w 761412"/>
                <a:gd name="connsiteY1" fmla="*/ 2178050 h 2616279"/>
                <a:gd name="connsiteX2" fmla="*/ 402285 w 761412"/>
                <a:gd name="connsiteY2" fmla="*/ 2616200 h 2616279"/>
                <a:gd name="connsiteX3" fmla="*/ 751535 w 761412"/>
                <a:gd name="connsiteY3" fmla="*/ 2171700 h 2616279"/>
                <a:gd name="connsiteX4" fmla="*/ 757885 w 761412"/>
                <a:gd name="connsiteY4" fmla="*/ 12700 h 2616279"/>
                <a:gd name="connsiteX0" fmla="*/ 4 w 733781"/>
                <a:gd name="connsiteY0" fmla="*/ 0 h 2616203"/>
                <a:gd name="connsiteX1" fmla="*/ 4 w 733781"/>
                <a:gd name="connsiteY1" fmla="*/ 2178050 h 2616203"/>
                <a:gd name="connsiteX2" fmla="*/ 374654 w 733781"/>
                <a:gd name="connsiteY2" fmla="*/ 2616200 h 2616203"/>
                <a:gd name="connsiteX3" fmla="*/ 723904 w 733781"/>
                <a:gd name="connsiteY3" fmla="*/ 2171700 h 2616203"/>
                <a:gd name="connsiteX4" fmla="*/ 730254 w 733781"/>
                <a:gd name="connsiteY4" fmla="*/ 12700 h 2616203"/>
                <a:gd name="connsiteX0" fmla="*/ 6 w 733783"/>
                <a:gd name="connsiteY0" fmla="*/ 0 h 2616203"/>
                <a:gd name="connsiteX1" fmla="*/ 6 w 733783"/>
                <a:gd name="connsiteY1" fmla="*/ 2178050 h 2616203"/>
                <a:gd name="connsiteX2" fmla="*/ 374656 w 733783"/>
                <a:gd name="connsiteY2" fmla="*/ 2616200 h 2616203"/>
                <a:gd name="connsiteX3" fmla="*/ 723906 w 733783"/>
                <a:gd name="connsiteY3" fmla="*/ 2171700 h 2616203"/>
                <a:gd name="connsiteX4" fmla="*/ 730256 w 733783"/>
                <a:gd name="connsiteY4" fmla="*/ 12700 h 26162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33783" h="2616203">
                  <a:moveTo>
                    <a:pt x="6" y="0"/>
                  </a:moveTo>
                  <a:cubicBezTo>
                    <a:pt x="535" y="2077508"/>
                    <a:pt x="1064" y="1951567"/>
                    <a:pt x="6" y="2178050"/>
                  </a:cubicBezTo>
                  <a:cubicBezTo>
                    <a:pt x="-1052" y="2404533"/>
                    <a:pt x="127006" y="2617258"/>
                    <a:pt x="374656" y="2616200"/>
                  </a:cubicBezTo>
                  <a:cubicBezTo>
                    <a:pt x="622306" y="2615142"/>
                    <a:pt x="715439" y="2440516"/>
                    <a:pt x="723906" y="2171700"/>
                  </a:cubicBezTo>
                  <a:cubicBezTo>
                    <a:pt x="732373" y="1902884"/>
                    <a:pt x="737664" y="1821392"/>
                    <a:pt x="730256" y="12700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2831170" y="1943729"/>
            <a:ext cx="400810" cy="2025316"/>
            <a:chOff x="10412717" y="1974850"/>
            <a:chExt cx="737882" cy="2622559"/>
          </a:xfrm>
        </p:grpSpPr>
        <p:sp>
          <p:nvSpPr>
            <p:cNvPr id="48" name="Freeform 47"/>
            <p:cNvSpPr/>
            <p:nvPr/>
          </p:nvSpPr>
          <p:spPr>
            <a:xfrm>
              <a:off x="10412717" y="3873500"/>
              <a:ext cx="737882" cy="723909"/>
            </a:xfrm>
            <a:custGeom>
              <a:avLst/>
              <a:gdLst>
                <a:gd name="connsiteX0" fmla="*/ 0 w 749300"/>
                <a:gd name="connsiteY0" fmla="*/ 0 h 723900"/>
                <a:gd name="connsiteX1" fmla="*/ 749300 w 749300"/>
                <a:gd name="connsiteY1" fmla="*/ 0 h 723900"/>
                <a:gd name="connsiteX2" fmla="*/ 742950 w 749300"/>
                <a:gd name="connsiteY2" fmla="*/ 292100 h 723900"/>
                <a:gd name="connsiteX3" fmla="*/ 381000 w 749300"/>
                <a:gd name="connsiteY3" fmla="*/ 723900 h 723900"/>
                <a:gd name="connsiteX4" fmla="*/ 12700 w 749300"/>
                <a:gd name="connsiteY4" fmla="*/ 285750 h 723900"/>
                <a:gd name="connsiteX5" fmla="*/ 0 w 749300"/>
                <a:gd name="connsiteY5" fmla="*/ 0 h 723900"/>
                <a:gd name="connsiteX0" fmla="*/ 0 w 749300"/>
                <a:gd name="connsiteY0" fmla="*/ 0 h 723902"/>
                <a:gd name="connsiteX1" fmla="*/ 749300 w 749300"/>
                <a:gd name="connsiteY1" fmla="*/ 0 h 723902"/>
                <a:gd name="connsiteX2" fmla="*/ 742950 w 749300"/>
                <a:gd name="connsiteY2" fmla="*/ 292100 h 723902"/>
                <a:gd name="connsiteX3" fmla="*/ 381000 w 749300"/>
                <a:gd name="connsiteY3" fmla="*/ 723900 h 723902"/>
                <a:gd name="connsiteX4" fmla="*/ 12700 w 749300"/>
                <a:gd name="connsiteY4" fmla="*/ 285750 h 723902"/>
                <a:gd name="connsiteX5" fmla="*/ 0 w 749300"/>
                <a:gd name="connsiteY5" fmla="*/ 0 h 723902"/>
                <a:gd name="connsiteX0" fmla="*/ 0 w 818255"/>
                <a:gd name="connsiteY0" fmla="*/ 0 h 723902"/>
                <a:gd name="connsiteX1" fmla="*/ 749300 w 818255"/>
                <a:gd name="connsiteY1" fmla="*/ 0 h 723902"/>
                <a:gd name="connsiteX2" fmla="*/ 742950 w 818255"/>
                <a:gd name="connsiteY2" fmla="*/ 292100 h 723902"/>
                <a:gd name="connsiteX3" fmla="*/ 381000 w 818255"/>
                <a:gd name="connsiteY3" fmla="*/ 723900 h 723902"/>
                <a:gd name="connsiteX4" fmla="*/ 12700 w 818255"/>
                <a:gd name="connsiteY4" fmla="*/ 285750 h 723902"/>
                <a:gd name="connsiteX5" fmla="*/ 0 w 818255"/>
                <a:gd name="connsiteY5" fmla="*/ 0 h 723902"/>
                <a:gd name="connsiteX0" fmla="*/ 0 w 818255"/>
                <a:gd name="connsiteY0" fmla="*/ 0 h 723902"/>
                <a:gd name="connsiteX1" fmla="*/ 749300 w 818255"/>
                <a:gd name="connsiteY1" fmla="*/ 0 h 723902"/>
                <a:gd name="connsiteX2" fmla="*/ 742950 w 818255"/>
                <a:gd name="connsiteY2" fmla="*/ 292100 h 723902"/>
                <a:gd name="connsiteX3" fmla="*/ 381000 w 818255"/>
                <a:gd name="connsiteY3" fmla="*/ 723900 h 723902"/>
                <a:gd name="connsiteX4" fmla="*/ 12700 w 818255"/>
                <a:gd name="connsiteY4" fmla="*/ 285750 h 723902"/>
                <a:gd name="connsiteX5" fmla="*/ 0 w 818255"/>
                <a:gd name="connsiteY5" fmla="*/ 0 h 723902"/>
                <a:gd name="connsiteX0" fmla="*/ 0 w 818255"/>
                <a:gd name="connsiteY0" fmla="*/ 0 h 723902"/>
                <a:gd name="connsiteX1" fmla="*/ 749300 w 818255"/>
                <a:gd name="connsiteY1" fmla="*/ 0 h 723902"/>
                <a:gd name="connsiteX2" fmla="*/ 742950 w 818255"/>
                <a:gd name="connsiteY2" fmla="*/ 292100 h 723902"/>
                <a:gd name="connsiteX3" fmla="*/ 381000 w 818255"/>
                <a:gd name="connsiteY3" fmla="*/ 723900 h 723902"/>
                <a:gd name="connsiteX4" fmla="*/ 12700 w 818255"/>
                <a:gd name="connsiteY4" fmla="*/ 285750 h 723902"/>
                <a:gd name="connsiteX5" fmla="*/ 0 w 818255"/>
                <a:gd name="connsiteY5" fmla="*/ 0 h 723902"/>
                <a:gd name="connsiteX0" fmla="*/ 0 w 803639"/>
                <a:gd name="connsiteY0" fmla="*/ 0 h 723913"/>
                <a:gd name="connsiteX1" fmla="*/ 749300 w 803639"/>
                <a:gd name="connsiteY1" fmla="*/ 0 h 723913"/>
                <a:gd name="connsiteX2" fmla="*/ 742950 w 803639"/>
                <a:gd name="connsiteY2" fmla="*/ 292100 h 723913"/>
                <a:gd name="connsiteX3" fmla="*/ 381000 w 803639"/>
                <a:gd name="connsiteY3" fmla="*/ 723900 h 723913"/>
                <a:gd name="connsiteX4" fmla="*/ 12700 w 803639"/>
                <a:gd name="connsiteY4" fmla="*/ 285750 h 723913"/>
                <a:gd name="connsiteX5" fmla="*/ 0 w 803639"/>
                <a:gd name="connsiteY5" fmla="*/ 0 h 723913"/>
                <a:gd name="connsiteX0" fmla="*/ 0 w 818255"/>
                <a:gd name="connsiteY0" fmla="*/ 36116 h 760029"/>
                <a:gd name="connsiteX1" fmla="*/ 749300 w 818255"/>
                <a:gd name="connsiteY1" fmla="*/ 36116 h 760029"/>
                <a:gd name="connsiteX2" fmla="*/ 742950 w 818255"/>
                <a:gd name="connsiteY2" fmla="*/ 328216 h 760029"/>
                <a:gd name="connsiteX3" fmla="*/ 381000 w 818255"/>
                <a:gd name="connsiteY3" fmla="*/ 760016 h 760029"/>
                <a:gd name="connsiteX4" fmla="*/ 12700 w 818255"/>
                <a:gd name="connsiteY4" fmla="*/ 321866 h 760029"/>
                <a:gd name="connsiteX5" fmla="*/ 0 w 818255"/>
                <a:gd name="connsiteY5" fmla="*/ 36116 h 760029"/>
                <a:gd name="connsiteX0" fmla="*/ 0 w 769762"/>
                <a:gd name="connsiteY0" fmla="*/ 71169 h 795082"/>
                <a:gd name="connsiteX1" fmla="*/ 749300 w 769762"/>
                <a:gd name="connsiteY1" fmla="*/ 71169 h 795082"/>
                <a:gd name="connsiteX2" fmla="*/ 742950 w 769762"/>
                <a:gd name="connsiteY2" fmla="*/ 363269 h 795082"/>
                <a:gd name="connsiteX3" fmla="*/ 381000 w 769762"/>
                <a:gd name="connsiteY3" fmla="*/ 795069 h 795082"/>
                <a:gd name="connsiteX4" fmla="*/ 12700 w 769762"/>
                <a:gd name="connsiteY4" fmla="*/ 356919 h 795082"/>
                <a:gd name="connsiteX5" fmla="*/ 0 w 769762"/>
                <a:gd name="connsiteY5" fmla="*/ 71169 h 795082"/>
                <a:gd name="connsiteX0" fmla="*/ 0 w 896628"/>
                <a:gd name="connsiteY0" fmla="*/ 19752 h 743665"/>
                <a:gd name="connsiteX1" fmla="*/ 749300 w 896628"/>
                <a:gd name="connsiteY1" fmla="*/ 19752 h 743665"/>
                <a:gd name="connsiteX2" fmla="*/ 742950 w 896628"/>
                <a:gd name="connsiteY2" fmla="*/ 311852 h 743665"/>
                <a:gd name="connsiteX3" fmla="*/ 381000 w 896628"/>
                <a:gd name="connsiteY3" fmla="*/ 743652 h 743665"/>
                <a:gd name="connsiteX4" fmla="*/ 12700 w 896628"/>
                <a:gd name="connsiteY4" fmla="*/ 305502 h 743665"/>
                <a:gd name="connsiteX5" fmla="*/ 0 w 896628"/>
                <a:gd name="connsiteY5" fmla="*/ 19752 h 743665"/>
                <a:gd name="connsiteX0" fmla="*/ 0 w 896628"/>
                <a:gd name="connsiteY0" fmla="*/ 19752 h 743665"/>
                <a:gd name="connsiteX1" fmla="*/ 749300 w 896628"/>
                <a:gd name="connsiteY1" fmla="*/ 19752 h 743665"/>
                <a:gd name="connsiteX2" fmla="*/ 742950 w 896628"/>
                <a:gd name="connsiteY2" fmla="*/ 311852 h 743665"/>
                <a:gd name="connsiteX3" fmla="*/ 381000 w 896628"/>
                <a:gd name="connsiteY3" fmla="*/ 743652 h 743665"/>
                <a:gd name="connsiteX4" fmla="*/ 12700 w 896628"/>
                <a:gd name="connsiteY4" fmla="*/ 305502 h 743665"/>
                <a:gd name="connsiteX5" fmla="*/ 0 w 896628"/>
                <a:gd name="connsiteY5" fmla="*/ 19752 h 743665"/>
                <a:gd name="connsiteX0" fmla="*/ 0 w 768651"/>
                <a:gd name="connsiteY0" fmla="*/ 19752 h 743665"/>
                <a:gd name="connsiteX1" fmla="*/ 749300 w 768651"/>
                <a:gd name="connsiteY1" fmla="*/ 19752 h 743665"/>
                <a:gd name="connsiteX2" fmla="*/ 742950 w 768651"/>
                <a:gd name="connsiteY2" fmla="*/ 311852 h 743665"/>
                <a:gd name="connsiteX3" fmla="*/ 381000 w 768651"/>
                <a:gd name="connsiteY3" fmla="*/ 743652 h 743665"/>
                <a:gd name="connsiteX4" fmla="*/ 12700 w 768651"/>
                <a:gd name="connsiteY4" fmla="*/ 305502 h 743665"/>
                <a:gd name="connsiteX5" fmla="*/ 0 w 768651"/>
                <a:gd name="connsiteY5" fmla="*/ 19752 h 743665"/>
                <a:gd name="connsiteX0" fmla="*/ 0 w 768651"/>
                <a:gd name="connsiteY0" fmla="*/ 21086 h 744999"/>
                <a:gd name="connsiteX1" fmla="*/ 749300 w 768651"/>
                <a:gd name="connsiteY1" fmla="*/ 21086 h 744999"/>
                <a:gd name="connsiteX2" fmla="*/ 742950 w 768651"/>
                <a:gd name="connsiteY2" fmla="*/ 313186 h 744999"/>
                <a:gd name="connsiteX3" fmla="*/ 381000 w 768651"/>
                <a:gd name="connsiteY3" fmla="*/ 744986 h 744999"/>
                <a:gd name="connsiteX4" fmla="*/ 12700 w 768651"/>
                <a:gd name="connsiteY4" fmla="*/ 306836 h 744999"/>
                <a:gd name="connsiteX5" fmla="*/ 0 w 768651"/>
                <a:gd name="connsiteY5" fmla="*/ 21086 h 744999"/>
                <a:gd name="connsiteX0" fmla="*/ 0 w 768651"/>
                <a:gd name="connsiteY0" fmla="*/ 1334 h 725247"/>
                <a:gd name="connsiteX1" fmla="*/ 749300 w 768651"/>
                <a:gd name="connsiteY1" fmla="*/ 1334 h 725247"/>
                <a:gd name="connsiteX2" fmla="*/ 742950 w 768651"/>
                <a:gd name="connsiteY2" fmla="*/ 293434 h 725247"/>
                <a:gd name="connsiteX3" fmla="*/ 381000 w 768651"/>
                <a:gd name="connsiteY3" fmla="*/ 725234 h 725247"/>
                <a:gd name="connsiteX4" fmla="*/ 12700 w 768651"/>
                <a:gd name="connsiteY4" fmla="*/ 287084 h 725247"/>
                <a:gd name="connsiteX5" fmla="*/ 0 w 768651"/>
                <a:gd name="connsiteY5" fmla="*/ 1334 h 725247"/>
                <a:gd name="connsiteX0" fmla="*/ 0 w 768651"/>
                <a:gd name="connsiteY0" fmla="*/ 1334 h 725247"/>
                <a:gd name="connsiteX1" fmla="*/ 749300 w 768651"/>
                <a:gd name="connsiteY1" fmla="*/ 1334 h 725247"/>
                <a:gd name="connsiteX2" fmla="*/ 742950 w 768651"/>
                <a:gd name="connsiteY2" fmla="*/ 293434 h 725247"/>
                <a:gd name="connsiteX3" fmla="*/ 381000 w 768651"/>
                <a:gd name="connsiteY3" fmla="*/ 725234 h 725247"/>
                <a:gd name="connsiteX4" fmla="*/ 12700 w 768651"/>
                <a:gd name="connsiteY4" fmla="*/ 287084 h 725247"/>
                <a:gd name="connsiteX5" fmla="*/ 0 w 768651"/>
                <a:gd name="connsiteY5" fmla="*/ 1334 h 725247"/>
                <a:gd name="connsiteX0" fmla="*/ 0 w 751809"/>
                <a:gd name="connsiteY0" fmla="*/ 1334 h 725236"/>
                <a:gd name="connsiteX1" fmla="*/ 749300 w 751809"/>
                <a:gd name="connsiteY1" fmla="*/ 1334 h 725236"/>
                <a:gd name="connsiteX2" fmla="*/ 742950 w 751809"/>
                <a:gd name="connsiteY2" fmla="*/ 293434 h 725236"/>
                <a:gd name="connsiteX3" fmla="*/ 381000 w 751809"/>
                <a:gd name="connsiteY3" fmla="*/ 725234 h 725236"/>
                <a:gd name="connsiteX4" fmla="*/ 12700 w 751809"/>
                <a:gd name="connsiteY4" fmla="*/ 287084 h 725236"/>
                <a:gd name="connsiteX5" fmla="*/ 0 w 751809"/>
                <a:gd name="connsiteY5" fmla="*/ 1334 h 725236"/>
                <a:gd name="connsiteX0" fmla="*/ 0 w 749300"/>
                <a:gd name="connsiteY0" fmla="*/ 1334 h 725243"/>
                <a:gd name="connsiteX1" fmla="*/ 749300 w 749300"/>
                <a:gd name="connsiteY1" fmla="*/ 1334 h 725243"/>
                <a:gd name="connsiteX2" fmla="*/ 742950 w 749300"/>
                <a:gd name="connsiteY2" fmla="*/ 293434 h 725243"/>
                <a:gd name="connsiteX3" fmla="*/ 381000 w 749300"/>
                <a:gd name="connsiteY3" fmla="*/ 725234 h 725243"/>
                <a:gd name="connsiteX4" fmla="*/ 12700 w 749300"/>
                <a:gd name="connsiteY4" fmla="*/ 287084 h 725243"/>
                <a:gd name="connsiteX5" fmla="*/ 0 w 749300"/>
                <a:gd name="connsiteY5" fmla="*/ 1334 h 725243"/>
                <a:gd name="connsiteX0" fmla="*/ 16520 w 765820"/>
                <a:gd name="connsiteY0" fmla="*/ 6350 h 723909"/>
                <a:gd name="connsiteX1" fmla="*/ 765820 w 765820"/>
                <a:gd name="connsiteY1" fmla="*/ 0 h 723909"/>
                <a:gd name="connsiteX2" fmla="*/ 759470 w 765820"/>
                <a:gd name="connsiteY2" fmla="*/ 292100 h 723909"/>
                <a:gd name="connsiteX3" fmla="*/ 397520 w 765820"/>
                <a:gd name="connsiteY3" fmla="*/ 723900 h 723909"/>
                <a:gd name="connsiteX4" fmla="*/ 29220 w 765820"/>
                <a:gd name="connsiteY4" fmla="*/ 285750 h 723909"/>
                <a:gd name="connsiteX5" fmla="*/ 16520 w 765820"/>
                <a:gd name="connsiteY5" fmla="*/ 6350 h 723909"/>
                <a:gd name="connsiteX0" fmla="*/ 0 w 749300"/>
                <a:gd name="connsiteY0" fmla="*/ 6350 h 723909"/>
                <a:gd name="connsiteX1" fmla="*/ 749300 w 749300"/>
                <a:gd name="connsiteY1" fmla="*/ 0 h 723909"/>
                <a:gd name="connsiteX2" fmla="*/ 742950 w 749300"/>
                <a:gd name="connsiteY2" fmla="*/ 292100 h 723909"/>
                <a:gd name="connsiteX3" fmla="*/ 381000 w 749300"/>
                <a:gd name="connsiteY3" fmla="*/ 723900 h 723909"/>
                <a:gd name="connsiteX4" fmla="*/ 12700 w 749300"/>
                <a:gd name="connsiteY4" fmla="*/ 285750 h 723909"/>
                <a:gd name="connsiteX5" fmla="*/ 0 w 749300"/>
                <a:gd name="connsiteY5" fmla="*/ 6350 h 723909"/>
                <a:gd name="connsiteX0" fmla="*/ 0 w 749300"/>
                <a:gd name="connsiteY0" fmla="*/ 6350 h 723909"/>
                <a:gd name="connsiteX1" fmla="*/ 749300 w 749300"/>
                <a:gd name="connsiteY1" fmla="*/ 0 h 723909"/>
                <a:gd name="connsiteX2" fmla="*/ 742950 w 749300"/>
                <a:gd name="connsiteY2" fmla="*/ 292100 h 723909"/>
                <a:gd name="connsiteX3" fmla="*/ 381000 w 749300"/>
                <a:gd name="connsiteY3" fmla="*/ 723900 h 723909"/>
                <a:gd name="connsiteX4" fmla="*/ 12700 w 749300"/>
                <a:gd name="connsiteY4" fmla="*/ 285750 h 723909"/>
                <a:gd name="connsiteX5" fmla="*/ 0 w 749300"/>
                <a:gd name="connsiteY5" fmla="*/ 6350 h 723909"/>
                <a:gd name="connsiteX0" fmla="*/ 26198 w 761210"/>
                <a:gd name="connsiteY0" fmla="*/ 6350 h 723909"/>
                <a:gd name="connsiteX1" fmla="*/ 761210 w 761210"/>
                <a:gd name="connsiteY1" fmla="*/ 0 h 723909"/>
                <a:gd name="connsiteX2" fmla="*/ 754860 w 761210"/>
                <a:gd name="connsiteY2" fmla="*/ 292100 h 723909"/>
                <a:gd name="connsiteX3" fmla="*/ 392910 w 761210"/>
                <a:gd name="connsiteY3" fmla="*/ 723900 h 723909"/>
                <a:gd name="connsiteX4" fmla="*/ 24610 w 761210"/>
                <a:gd name="connsiteY4" fmla="*/ 285750 h 723909"/>
                <a:gd name="connsiteX5" fmla="*/ 26198 w 761210"/>
                <a:gd name="connsiteY5" fmla="*/ 6350 h 723909"/>
                <a:gd name="connsiteX0" fmla="*/ 28118 w 763130"/>
                <a:gd name="connsiteY0" fmla="*/ 6350 h 723909"/>
                <a:gd name="connsiteX1" fmla="*/ 763130 w 763130"/>
                <a:gd name="connsiteY1" fmla="*/ 0 h 723909"/>
                <a:gd name="connsiteX2" fmla="*/ 756780 w 763130"/>
                <a:gd name="connsiteY2" fmla="*/ 292100 h 723909"/>
                <a:gd name="connsiteX3" fmla="*/ 394830 w 763130"/>
                <a:gd name="connsiteY3" fmla="*/ 723900 h 723909"/>
                <a:gd name="connsiteX4" fmla="*/ 26530 w 763130"/>
                <a:gd name="connsiteY4" fmla="*/ 285750 h 723909"/>
                <a:gd name="connsiteX5" fmla="*/ 28118 w 763130"/>
                <a:gd name="connsiteY5" fmla="*/ 6350 h 723909"/>
                <a:gd name="connsiteX0" fmla="*/ 4908 w 739920"/>
                <a:gd name="connsiteY0" fmla="*/ 6350 h 723909"/>
                <a:gd name="connsiteX1" fmla="*/ 739920 w 739920"/>
                <a:gd name="connsiteY1" fmla="*/ 0 h 723909"/>
                <a:gd name="connsiteX2" fmla="*/ 733570 w 739920"/>
                <a:gd name="connsiteY2" fmla="*/ 292100 h 723909"/>
                <a:gd name="connsiteX3" fmla="*/ 371620 w 739920"/>
                <a:gd name="connsiteY3" fmla="*/ 723900 h 723909"/>
                <a:gd name="connsiteX4" fmla="*/ 3320 w 739920"/>
                <a:gd name="connsiteY4" fmla="*/ 285750 h 723909"/>
                <a:gd name="connsiteX5" fmla="*/ 4908 w 739920"/>
                <a:gd name="connsiteY5" fmla="*/ 6350 h 723909"/>
                <a:gd name="connsiteX0" fmla="*/ 4908 w 739920"/>
                <a:gd name="connsiteY0" fmla="*/ 6350 h 723909"/>
                <a:gd name="connsiteX1" fmla="*/ 739920 w 739920"/>
                <a:gd name="connsiteY1" fmla="*/ 0 h 723909"/>
                <a:gd name="connsiteX2" fmla="*/ 733570 w 739920"/>
                <a:gd name="connsiteY2" fmla="*/ 292100 h 723909"/>
                <a:gd name="connsiteX3" fmla="*/ 371620 w 739920"/>
                <a:gd name="connsiteY3" fmla="*/ 723900 h 723909"/>
                <a:gd name="connsiteX4" fmla="*/ 3320 w 739920"/>
                <a:gd name="connsiteY4" fmla="*/ 285750 h 723909"/>
                <a:gd name="connsiteX5" fmla="*/ 4908 w 739920"/>
                <a:gd name="connsiteY5" fmla="*/ 6350 h 723909"/>
                <a:gd name="connsiteX0" fmla="*/ 2870 w 737882"/>
                <a:gd name="connsiteY0" fmla="*/ 6350 h 723909"/>
                <a:gd name="connsiteX1" fmla="*/ 737882 w 737882"/>
                <a:gd name="connsiteY1" fmla="*/ 0 h 723909"/>
                <a:gd name="connsiteX2" fmla="*/ 731532 w 737882"/>
                <a:gd name="connsiteY2" fmla="*/ 292100 h 723909"/>
                <a:gd name="connsiteX3" fmla="*/ 369582 w 737882"/>
                <a:gd name="connsiteY3" fmla="*/ 723900 h 723909"/>
                <a:gd name="connsiteX4" fmla="*/ 1282 w 737882"/>
                <a:gd name="connsiteY4" fmla="*/ 285750 h 723909"/>
                <a:gd name="connsiteX5" fmla="*/ 2870 w 737882"/>
                <a:gd name="connsiteY5" fmla="*/ 6350 h 7239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37882" h="723909">
                  <a:moveTo>
                    <a:pt x="2870" y="6350"/>
                  </a:moveTo>
                  <a:lnTo>
                    <a:pt x="737882" y="0"/>
                  </a:lnTo>
                  <a:cubicBezTo>
                    <a:pt x="723120" y="354390"/>
                    <a:pt x="735765" y="-50800"/>
                    <a:pt x="731532" y="292100"/>
                  </a:cubicBezTo>
                  <a:cubicBezTo>
                    <a:pt x="727299" y="635000"/>
                    <a:pt x="491290" y="724958"/>
                    <a:pt x="369582" y="723900"/>
                  </a:cubicBezTo>
                  <a:cubicBezTo>
                    <a:pt x="247874" y="722842"/>
                    <a:pt x="5252" y="617273"/>
                    <a:pt x="1282" y="285750"/>
                  </a:cubicBezTo>
                  <a:cubicBezTo>
                    <a:pt x="-2688" y="-45773"/>
                    <a:pt x="3928" y="482600"/>
                    <a:pt x="2870" y="6350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10413994" y="1974850"/>
              <a:ext cx="733783" cy="2616203"/>
            </a:xfrm>
            <a:custGeom>
              <a:avLst/>
              <a:gdLst>
                <a:gd name="connsiteX0" fmla="*/ 36050 w 795698"/>
                <a:gd name="connsiteY0" fmla="*/ 0 h 2616279"/>
                <a:gd name="connsiteX1" fmla="*/ 36050 w 795698"/>
                <a:gd name="connsiteY1" fmla="*/ 2178050 h 2616279"/>
                <a:gd name="connsiteX2" fmla="*/ 410700 w 795698"/>
                <a:gd name="connsiteY2" fmla="*/ 2616200 h 2616279"/>
                <a:gd name="connsiteX3" fmla="*/ 759950 w 795698"/>
                <a:gd name="connsiteY3" fmla="*/ 2171700 h 2616279"/>
                <a:gd name="connsiteX4" fmla="*/ 766300 w 795698"/>
                <a:gd name="connsiteY4" fmla="*/ 12700 h 2616279"/>
                <a:gd name="connsiteX0" fmla="*/ 27635 w 787283"/>
                <a:gd name="connsiteY0" fmla="*/ 0 h 2616279"/>
                <a:gd name="connsiteX1" fmla="*/ 27635 w 787283"/>
                <a:gd name="connsiteY1" fmla="*/ 2178050 h 2616279"/>
                <a:gd name="connsiteX2" fmla="*/ 402285 w 787283"/>
                <a:gd name="connsiteY2" fmla="*/ 2616200 h 2616279"/>
                <a:gd name="connsiteX3" fmla="*/ 751535 w 787283"/>
                <a:gd name="connsiteY3" fmla="*/ 2171700 h 2616279"/>
                <a:gd name="connsiteX4" fmla="*/ 757885 w 787283"/>
                <a:gd name="connsiteY4" fmla="*/ 12700 h 2616279"/>
                <a:gd name="connsiteX0" fmla="*/ 27635 w 781551"/>
                <a:gd name="connsiteY0" fmla="*/ 0 h 2616279"/>
                <a:gd name="connsiteX1" fmla="*/ 27635 w 781551"/>
                <a:gd name="connsiteY1" fmla="*/ 2178050 h 2616279"/>
                <a:gd name="connsiteX2" fmla="*/ 402285 w 781551"/>
                <a:gd name="connsiteY2" fmla="*/ 2616200 h 2616279"/>
                <a:gd name="connsiteX3" fmla="*/ 751535 w 781551"/>
                <a:gd name="connsiteY3" fmla="*/ 2171700 h 2616279"/>
                <a:gd name="connsiteX4" fmla="*/ 757885 w 781551"/>
                <a:gd name="connsiteY4" fmla="*/ 12700 h 2616279"/>
                <a:gd name="connsiteX0" fmla="*/ 27635 w 763164"/>
                <a:gd name="connsiteY0" fmla="*/ 0 h 2616279"/>
                <a:gd name="connsiteX1" fmla="*/ 27635 w 763164"/>
                <a:gd name="connsiteY1" fmla="*/ 2178050 h 2616279"/>
                <a:gd name="connsiteX2" fmla="*/ 402285 w 763164"/>
                <a:gd name="connsiteY2" fmla="*/ 2616200 h 2616279"/>
                <a:gd name="connsiteX3" fmla="*/ 751535 w 763164"/>
                <a:gd name="connsiteY3" fmla="*/ 2171700 h 2616279"/>
                <a:gd name="connsiteX4" fmla="*/ 757885 w 763164"/>
                <a:gd name="connsiteY4" fmla="*/ 12700 h 2616279"/>
                <a:gd name="connsiteX0" fmla="*/ 27635 w 761412"/>
                <a:gd name="connsiteY0" fmla="*/ 0 h 2616279"/>
                <a:gd name="connsiteX1" fmla="*/ 27635 w 761412"/>
                <a:gd name="connsiteY1" fmla="*/ 2178050 h 2616279"/>
                <a:gd name="connsiteX2" fmla="*/ 402285 w 761412"/>
                <a:gd name="connsiteY2" fmla="*/ 2616200 h 2616279"/>
                <a:gd name="connsiteX3" fmla="*/ 751535 w 761412"/>
                <a:gd name="connsiteY3" fmla="*/ 2171700 h 2616279"/>
                <a:gd name="connsiteX4" fmla="*/ 757885 w 761412"/>
                <a:gd name="connsiteY4" fmla="*/ 12700 h 2616279"/>
                <a:gd name="connsiteX0" fmla="*/ 4 w 733781"/>
                <a:gd name="connsiteY0" fmla="*/ 0 h 2616203"/>
                <a:gd name="connsiteX1" fmla="*/ 4 w 733781"/>
                <a:gd name="connsiteY1" fmla="*/ 2178050 h 2616203"/>
                <a:gd name="connsiteX2" fmla="*/ 374654 w 733781"/>
                <a:gd name="connsiteY2" fmla="*/ 2616200 h 2616203"/>
                <a:gd name="connsiteX3" fmla="*/ 723904 w 733781"/>
                <a:gd name="connsiteY3" fmla="*/ 2171700 h 2616203"/>
                <a:gd name="connsiteX4" fmla="*/ 730254 w 733781"/>
                <a:gd name="connsiteY4" fmla="*/ 12700 h 2616203"/>
                <a:gd name="connsiteX0" fmla="*/ 6 w 733783"/>
                <a:gd name="connsiteY0" fmla="*/ 0 h 2616203"/>
                <a:gd name="connsiteX1" fmla="*/ 6 w 733783"/>
                <a:gd name="connsiteY1" fmla="*/ 2178050 h 2616203"/>
                <a:gd name="connsiteX2" fmla="*/ 374656 w 733783"/>
                <a:gd name="connsiteY2" fmla="*/ 2616200 h 2616203"/>
                <a:gd name="connsiteX3" fmla="*/ 723906 w 733783"/>
                <a:gd name="connsiteY3" fmla="*/ 2171700 h 2616203"/>
                <a:gd name="connsiteX4" fmla="*/ 730256 w 733783"/>
                <a:gd name="connsiteY4" fmla="*/ 12700 h 26162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33783" h="2616203">
                  <a:moveTo>
                    <a:pt x="6" y="0"/>
                  </a:moveTo>
                  <a:cubicBezTo>
                    <a:pt x="535" y="2077508"/>
                    <a:pt x="1064" y="1951567"/>
                    <a:pt x="6" y="2178050"/>
                  </a:cubicBezTo>
                  <a:cubicBezTo>
                    <a:pt x="-1052" y="2404533"/>
                    <a:pt x="127006" y="2617258"/>
                    <a:pt x="374656" y="2616200"/>
                  </a:cubicBezTo>
                  <a:cubicBezTo>
                    <a:pt x="622306" y="2615142"/>
                    <a:pt x="715439" y="2440516"/>
                    <a:pt x="723906" y="2171700"/>
                  </a:cubicBezTo>
                  <a:cubicBezTo>
                    <a:pt x="732373" y="1902884"/>
                    <a:pt x="737664" y="1821392"/>
                    <a:pt x="730256" y="12700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2083836" y="1938820"/>
            <a:ext cx="400810" cy="2025316"/>
            <a:chOff x="10412717" y="1974850"/>
            <a:chExt cx="737882" cy="2622559"/>
          </a:xfrm>
        </p:grpSpPr>
        <p:sp>
          <p:nvSpPr>
            <p:cNvPr id="51" name="Freeform 50"/>
            <p:cNvSpPr/>
            <p:nvPr/>
          </p:nvSpPr>
          <p:spPr>
            <a:xfrm>
              <a:off x="10412717" y="3873500"/>
              <a:ext cx="737882" cy="723909"/>
            </a:xfrm>
            <a:custGeom>
              <a:avLst/>
              <a:gdLst>
                <a:gd name="connsiteX0" fmla="*/ 0 w 749300"/>
                <a:gd name="connsiteY0" fmla="*/ 0 h 723900"/>
                <a:gd name="connsiteX1" fmla="*/ 749300 w 749300"/>
                <a:gd name="connsiteY1" fmla="*/ 0 h 723900"/>
                <a:gd name="connsiteX2" fmla="*/ 742950 w 749300"/>
                <a:gd name="connsiteY2" fmla="*/ 292100 h 723900"/>
                <a:gd name="connsiteX3" fmla="*/ 381000 w 749300"/>
                <a:gd name="connsiteY3" fmla="*/ 723900 h 723900"/>
                <a:gd name="connsiteX4" fmla="*/ 12700 w 749300"/>
                <a:gd name="connsiteY4" fmla="*/ 285750 h 723900"/>
                <a:gd name="connsiteX5" fmla="*/ 0 w 749300"/>
                <a:gd name="connsiteY5" fmla="*/ 0 h 723900"/>
                <a:gd name="connsiteX0" fmla="*/ 0 w 749300"/>
                <a:gd name="connsiteY0" fmla="*/ 0 h 723902"/>
                <a:gd name="connsiteX1" fmla="*/ 749300 w 749300"/>
                <a:gd name="connsiteY1" fmla="*/ 0 h 723902"/>
                <a:gd name="connsiteX2" fmla="*/ 742950 w 749300"/>
                <a:gd name="connsiteY2" fmla="*/ 292100 h 723902"/>
                <a:gd name="connsiteX3" fmla="*/ 381000 w 749300"/>
                <a:gd name="connsiteY3" fmla="*/ 723900 h 723902"/>
                <a:gd name="connsiteX4" fmla="*/ 12700 w 749300"/>
                <a:gd name="connsiteY4" fmla="*/ 285750 h 723902"/>
                <a:gd name="connsiteX5" fmla="*/ 0 w 749300"/>
                <a:gd name="connsiteY5" fmla="*/ 0 h 723902"/>
                <a:gd name="connsiteX0" fmla="*/ 0 w 818255"/>
                <a:gd name="connsiteY0" fmla="*/ 0 h 723902"/>
                <a:gd name="connsiteX1" fmla="*/ 749300 w 818255"/>
                <a:gd name="connsiteY1" fmla="*/ 0 h 723902"/>
                <a:gd name="connsiteX2" fmla="*/ 742950 w 818255"/>
                <a:gd name="connsiteY2" fmla="*/ 292100 h 723902"/>
                <a:gd name="connsiteX3" fmla="*/ 381000 w 818255"/>
                <a:gd name="connsiteY3" fmla="*/ 723900 h 723902"/>
                <a:gd name="connsiteX4" fmla="*/ 12700 w 818255"/>
                <a:gd name="connsiteY4" fmla="*/ 285750 h 723902"/>
                <a:gd name="connsiteX5" fmla="*/ 0 w 818255"/>
                <a:gd name="connsiteY5" fmla="*/ 0 h 723902"/>
                <a:gd name="connsiteX0" fmla="*/ 0 w 818255"/>
                <a:gd name="connsiteY0" fmla="*/ 0 h 723902"/>
                <a:gd name="connsiteX1" fmla="*/ 749300 w 818255"/>
                <a:gd name="connsiteY1" fmla="*/ 0 h 723902"/>
                <a:gd name="connsiteX2" fmla="*/ 742950 w 818255"/>
                <a:gd name="connsiteY2" fmla="*/ 292100 h 723902"/>
                <a:gd name="connsiteX3" fmla="*/ 381000 w 818255"/>
                <a:gd name="connsiteY3" fmla="*/ 723900 h 723902"/>
                <a:gd name="connsiteX4" fmla="*/ 12700 w 818255"/>
                <a:gd name="connsiteY4" fmla="*/ 285750 h 723902"/>
                <a:gd name="connsiteX5" fmla="*/ 0 w 818255"/>
                <a:gd name="connsiteY5" fmla="*/ 0 h 723902"/>
                <a:gd name="connsiteX0" fmla="*/ 0 w 818255"/>
                <a:gd name="connsiteY0" fmla="*/ 0 h 723902"/>
                <a:gd name="connsiteX1" fmla="*/ 749300 w 818255"/>
                <a:gd name="connsiteY1" fmla="*/ 0 h 723902"/>
                <a:gd name="connsiteX2" fmla="*/ 742950 w 818255"/>
                <a:gd name="connsiteY2" fmla="*/ 292100 h 723902"/>
                <a:gd name="connsiteX3" fmla="*/ 381000 w 818255"/>
                <a:gd name="connsiteY3" fmla="*/ 723900 h 723902"/>
                <a:gd name="connsiteX4" fmla="*/ 12700 w 818255"/>
                <a:gd name="connsiteY4" fmla="*/ 285750 h 723902"/>
                <a:gd name="connsiteX5" fmla="*/ 0 w 818255"/>
                <a:gd name="connsiteY5" fmla="*/ 0 h 723902"/>
                <a:gd name="connsiteX0" fmla="*/ 0 w 803639"/>
                <a:gd name="connsiteY0" fmla="*/ 0 h 723913"/>
                <a:gd name="connsiteX1" fmla="*/ 749300 w 803639"/>
                <a:gd name="connsiteY1" fmla="*/ 0 h 723913"/>
                <a:gd name="connsiteX2" fmla="*/ 742950 w 803639"/>
                <a:gd name="connsiteY2" fmla="*/ 292100 h 723913"/>
                <a:gd name="connsiteX3" fmla="*/ 381000 w 803639"/>
                <a:gd name="connsiteY3" fmla="*/ 723900 h 723913"/>
                <a:gd name="connsiteX4" fmla="*/ 12700 w 803639"/>
                <a:gd name="connsiteY4" fmla="*/ 285750 h 723913"/>
                <a:gd name="connsiteX5" fmla="*/ 0 w 803639"/>
                <a:gd name="connsiteY5" fmla="*/ 0 h 723913"/>
                <a:gd name="connsiteX0" fmla="*/ 0 w 818255"/>
                <a:gd name="connsiteY0" fmla="*/ 36116 h 760029"/>
                <a:gd name="connsiteX1" fmla="*/ 749300 w 818255"/>
                <a:gd name="connsiteY1" fmla="*/ 36116 h 760029"/>
                <a:gd name="connsiteX2" fmla="*/ 742950 w 818255"/>
                <a:gd name="connsiteY2" fmla="*/ 328216 h 760029"/>
                <a:gd name="connsiteX3" fmla="*/ 381000 w 818255"/>
                <a:gd name="connsiteY3" fmla="*/ 760016 h 760029"/>
                <a:gd name="connsiteX4" fmla="*/ 12700 w 818255"/>
                <a:gd name="connsiteY4" fmla="*/ 321866 h 760029"/>
                <a:gd name="connsiteX5" fmla="*/ 0 w 818255"/>
                <a:gd name="connsiteY5" fmla="*/ 36116 h 760029"/>
                <a:gd name="connsiteX0" fmla="*/ 0 w 769762"/>
                <a:gd name="connsiteY0" fmla="*/ 71169 h 795082"/>
                <a:gd name="connsiteX1" fmla="*/ 749300 w 769762"/>
                <a:gd name="connsiteY1" fmla="*/ 71169 h 795082"/>
                <a:gd name="connsiteX2" fmla="*/ 742950 w 769762"/>
                <a:gd name="connsiteY2" fmla="*/ 363269 h 795082"/>
                <a:gd name="connsiteX3" fmla="*/ 381000 w 769762"/>
                <a:gd name="connsiteY3" fmla="*/ 795069 h 795082"/>
                <a:gd name="connsiteX4" fmla="*/ 12700 w 769762"/>
                <a:gd name="connsiteY4" fmla="*/ 356919 h 795082"/>
                <a:gd name="connsiteX5" fmla="*/ 0 w 769762"/>
                <a:gd name="connsiteY5" fmla="*/ 71169 h 795082"/>
                <a:gd name="connsiteX0" fmla="*/ 0 w 896628"/>
                <a:gd name="connsiteY0" fmla="*/ 19752 h 743665"/>
                <a:gd name="connsiteX1" fmla="*/ 749300 w 896628"/>
                <a:gd name="connsiteY1" fmla="*/ 19752 h 743665"/>
                <a:gd name="connsiteX2" fmla="*/ 742950 w 896628"/>
                <a:gd name="connsiteY2" fmla="*/ 311852 h 743665"/>
                <a:gd name="connsiteX3" fmla="*/ 381000 w 896628"/>
                <a:gd name="connsiteY3" fmla="*/ 743652 h 743665"/>
                <a:gd name="connsiteX4" fmla="*/ 12700 w 896628"/>
                <a:gd name="connsiteY4" fmla="*/ 305502 h 743665"/>
                <a:gd name="connsiteX5" fmla="*/ 0 w 896628"/>
                <a:gd name="connsiteY5" fmla="*/ 19752 h 743665"/>
                <a:gd name="connsiteX0" fmla="*/ 0 w 896628"/>
                <a:gd name="connsiteY0" fmla="*/ 19752 h 743665"/>
                <a:gd name="connsiteX1" fmla="*/ 749300 w 896628"/>
                <a:gd name="connsiteY1" fmla="*/ 19752 h 743665"/>
                <a:gd name="connsiteX2" fmla="*/ 742950 w 896628"/>
                <a:gd name="connsiteY2" fmla="*/ 311852 h 743665"/>
                <a:gd name="connsiteX3" fmla="*/ 381000 w 896628"/>
                <a:gd name="connsiteY3" fmla="*/ 743652 h 743665"/>
                <a:gd name="connsiteX4" fmla="*/ 12700 w 896628"/>
                <a:gd name="connsiteY4" fmla="*/ 305502 h 743665"/>
                <a:gd name="connsiteX5" fmla="*/ 0 w 896628"/>
                <a:gd name="connsiteY5" fmla="*/ 19752 h 743665"/>
                <a:gd name="connsiteX0" fmla="*/ 0 w 768651"/>
                <a:gd name="connsiteY0" fmla="*/ 19752 h 743665"/>
                <a:gd name="connsiteX1" fmla="*/ 749300 w 768651"/>
                <a:gd name="connsiteY1" fmla="*/ 19752 h 743665"/>
                <a:gd name="connsiteX2" fmla="*/ 742950 w 768651"/>
                <a:gd name="connsiteY2" fmla="*/ 311852 h 743665"/>
                <a:gd name="connsiteX3" fmla="*/ 381000 w 768651"/>
                <a:gd name="connsiteY3" fmla="*/ 743652 h 743665"/>
                <a:gd name="connsiteX4" fmla="*/ 12700 w 768651"/>
                <a:gd name="connsiteY4" fmla="*/ 305502 h 743665"/>
                <a:gd name="connsiteX5" fmla="*/ 0 w 768651"/>
                <a:gd name="connsiteY5" fmla="*/ 19752 h 743665"/>
                <a:gd name="connsiteX0" fmla="*/ 0 w 768651"/>
                <a:gd name="connsiteY0" fmla="*/ 21086 h 744999"/>
                <a:gd name="connsiteX1" fmla="*/ 749300 w 768651"/>
                <a:gd name="connsiteY1" fmla="*/ 21086 h 744999"/>
                <a:gd name="connsiteX2" fmla="*/ 742950 w 768651"/>
                <a:gd name="connsiteY2" fmla="*/ 313186 h 744999"/>
                <a:gd name="connsiteX3" fmla="*/ 381000 w 768651"/>
                <a:gd name="connsiteY3" fmla="*/ 744986 h 744999"/>
                <a:gd name="connsiteX4" fmla="*/ 12700 w 768651"/>
                <a:gd name="connsiteY4" fmla="*/ 306836 h 744999"/>
                <a:gd name="connsiteX5" fmla="*/ 0 w 768651"/>
                <a:gd name="connsiteY5" fmla="*/ 21086 h 744999"/>
                <a:gd name="connsiteX0" fmla="*/ 0 w 768651"/>
                <a:gd name="connsiteY0" fmla="*/ 1334 h 725247"/>
                <a:gd name="connsiteX1" fmla="*/ 749300 w 768651"/>
                <a:gd name="connsiteY1" fmla="*/ 1334 h 725247"/>
                <a:gd name="connsiteX2" fmla="*/ 742950 w 768651"/>
                <a:gd name="connsiteY2" fmla="*/ 293434 h 725247"/>
                <a:gd name="connsiteX3" fmla="*/ 381000 w 768651"/>
                <a:gd name="connsiteY3" fmla="*/ 725234 h 725247"/>
                <a:gd name="connsiteX4" fmla="*/ 12700 w 768651"/>
                <a:gd name="connsiteY4" fmla="*/ 287084 h 725247"/>
                <a:gd name="connsiteX5" fmla="*/ 0 w 768651"/>
                <a:gd name="connsiteY5" fmla="*/ 1334 h 725247"/>
                <a:gd name="connsiteX0" fmla="*/ 0 w 768651"/>
                <a:gd name="connsiteY0" fmla="*/ 1334 h 725247"/>
                <a:gd name="connsiteX1" fmla="*/ 749300 w 768651"/>
                <a:gd name="connsiteY1" fmla="*/ 1334 h 725247"/>
                <a:gd name="connsiteX2" fmla="*/ 742950 w 768651"/>
                <a:gd name="connsiteY2" fmla="*/ 293434 h 725247"/>
                <a:gd name="connsiteX3" fmla="*/ 381000 w 768651"/>
                <a:gd name="connsiteY3" fmla="*/ 725234 h 725247"/>
                <a:gd name="connsiteX4" fmla="*/ 12700 w 768651"/>
                <a:gd name="connsiteY4" fmla="*/ 287084 h 725247"/>
                <a:gd name="connsiteX5" fmla="*/ 0 w 768651"/>
                <a:gd name="connsiteY5" fmla="*/ 1334 h 725247"/>
                <a:gd name="connsiteX0" fmla="*/ 0 w 751809"/>
                <a:gd name="connsiteY0" fmla="*/ 1334 h 725236"/>
                <a:gd name="connsiteX1" fmla="*/ 749300 w 751809"/>
                <a:gd name="connsiteY1" fmla="*/ 1334 h 725236"/>
                <a:gd name="connsiteX2" fmla="*/ 742950 w 751809"/>
                <a:gd name="connsiteY2" fmla="*/ 293434 h 725236"/>
                <a:gd name="connsiteX3" fmla="*/ 381000 w 751809"/>
                <a:gd name="connsiteY3" fmla="*/ 725234 h 725236"/>
                <a:gd name="connsiteX4" fmla="*/ 12700 w 751809"/>
                <a:gd name="connsiteY4" fmla="*/ 287084 h 725236"/>
                <a:gd name="connsiteX5" fmla="*/ 0 w 751809"/>
                <a:gd name="connsiteY5" fmla="*/ 1334 h 725236"/>
                <a:gd name="connsiteX0" fmla="*/ 0 w 749300"/>
                <a:gd name="connsiteY0" fmla="*/ 1334 h 725243"/>
                <a:gd name="connsiteX1" fmla="*/ 749300 w 749300"/>
                <a:gd name="connsiteY1" fmla="*/ 1334 h 725243"/>
                <a:gd name="connsiteX2" fmla="*/ 742950 w 749300"/>
                <a:gd name="connsiteY2" fmla="*/ 293434 h 725243"/>
                <a:gd name="connsiteX3" fmla="*/ 381000 w 749300"/>
                <a:gd name="connsiteY3" fmla="*/ 725234 h 725243"/>
                <a:gd name="connsiteX4" fmla="*/ 12700 w 749300"/>
                <a:gd name="connsiteY4" fmla="*/ 287084 h 725243"/>
                <a:gd name="connsiteX5" fmla="*/ 0 w 749300"/>
                <a:gd name="connsiteY5" fmla="*/ 1334 h 725243"/>
                <a:gd name="connsiteX0" fmla="*/ 16520 w 765820"/>
                <a:gd name="connsiteY0" fmla="*/ 6350 h 723909"/>
                <a:gd name="connsiteX1" fmla="*/ 765820 w 765820"/>
                <a:gd name="connsiteY1" fmla="*/ 0 h 723909"/>
                <a:gd name="connsiteX2" fmla="*/ 759470 w 765820"/>
                <a:gd name="connsiteY2" fmla="*/ 292100 h 723909"/>
                <a:gd name="connsiteX3" fmla="*/ 397520 w 765820"/>
                <a:gd name="connsiteY3" fmla="*/ 723900 h 723909"/>
                <a:gd name="connsiteX4" fmla="*/ 29220 w 765820"/>
                <a:gd name="connsiteY4" fmla="*/ 285750 h 723909"/>
                <a:gd name="connsiteX5" fmla="*/ 16520 w 765820"/>
                <a:gd name="connsiteY5" fmla="*/ 6350 h 723909"/>
                <a:gd name="connsiteX0" fmla="*/ 0 w 749300"/>
                <a:gd name="connsiteY0" fmla="*/ 6350 h 723909"/>
                <a:gd name="connsiteX1" fmla="*/ 749300 w 749300"/>
                <a:gd name="connsiteY1" fmla="*/ 0 h 723909"/>
                <a:gd name="connsiteX2" fmla="*/ 742950 w 749300"/>
                <a:gd name="connsiteY2" fmla="*/ 292100 h 723909"/>
                <a:gd name="connsiteX3" fmla="*/ 381000 w 749300"/>
                <a:gd name="connsiteY3" fmla="*/ 723900 h 723909"/>
                <a:gd name="connsiteX4" fmla="*/ 12700 w 749300"/>
                <a:gd name="connsiteY4" fmla="*/ 285750 h 723909"/>
                <a:gd name="connsiteX5" fmla="*/ 0 w 749300"/>
                <a:gd name="connsiteY5" fmla="*/ 6350 h 723909"/>
                <a:gd name="connsiteX0" fmla="*/ 0 w 749300"/>
                <a:gd name="connsiteY0" fmla="*/ 6350 h 723909"/>
                <a:gd name="connsiteX1" fmla="*/ 749300 w 749300"/>
                <a:gd name="connsiteY1" fmla="*/ 0 h 723909"/>
                <a:gd name="connsiteX2" fmla="*/ 742950 w 749300"/>
                <a:gd name="connsiteY2" fmla="*/ 292100 h 723909"/>
                <a:gd name="connsiteX3" fmla="*/ 381000 w 749300"/>
                <a:gd name="connsiteY3" fmla="*/ 723900 h 723909"/>
                <a:gd name="connsiteX4" fmla="*/ 12700 w 749300"/>
                <a:gd name="connsiteY4" fmla="*/ 285750 h 723909"/>
                <a:gd name="connsiteX5" fmla="*/ 0 w 749300"/>
                <a:gd name="connsiteY5" fmla="*/ 6350 h 723909"/>
                <a:gd name="connsiteX0" fmla="*/ 26198 w 761210"/>
                <a:gd name="connsiteY0" fmla="*/ 6350 h 723909"/>
                <a:gd name="connsiteX1" fmla="*/ 761210 w 761210"/>
                <a:gd name="connsiteY1" fmla="*/ 0 h 723909"/>
                <a:gd name="connsiteX2" fmla="*/ 754860 w 761210"/>
                <a:gd name="connsiteY2" fmla="*/ 292100 h 723909"/>
                <a:gd name="connsiteX3" fmla="*/ 392910 w 761210"/>
                <a:gd name="connsiteY3" fmla="*/ 723900 h 723909"/>
                <a:gd name="connsiteX4" fmla="*/ 24610 w 761210"/>
                <a:gd name="connsiteY4" fmla="*/ 285750 h 723909"/>
                <a:gd name="connsiteX5" fmla="*/ 26198 w 761210"/>
                <a:gd name="connsiteY5" fmla="*/ 6350 h 723909"/>
                <a:gd name="connsiteX0" fmla="*/ 28118 w 763130"/>
                <a:gd name="connsiteY0" fmla="*/ 6350 h 723909"/>
                <a:gd name="connsiteX1" fmla="*/ 763130 w 763130"/>
                <a:gd name="connsiteY1" fmla="*/ 0 h 723909"/>
                <a:gd name="connsiteX2" fmla="*/ 756780 w 763130"/>
                <a:gd name="connsiteY2" fmla="*/ 292100 h 723909"/>
                <a:gd name="connsiteX3" fmla="*/ 394830 w 763130"/>
                <a:gd name="connsiteY3" fmla="*/ 723900 h 723909"/>
                <a:gd name="connsiteX4" fmla="*/ 26530 w 763130"/>
                <a:gd name="connsiteY4" fmla="*/ 285750 h 723909"/>
                <a:gd name="connsiteX5" fmla="*/ 28118 w 763130"/>
                <a:gd name="connsiteY5" fmla="*/ 6350 h 723909"/>
                <a:gd name="connsiteX0" fmla="*/ 4908 w 739920"/>
                <a:gd name="connsiteY0" fmla="*/ 6350 h 723909"/>
                <a:gd name="connsiteX1" fmla="*/ 739920 w 739920"/>
                <a:gd name="connsiteY1" fmla="*/ 0 h 723909"/>
                <a:gd name="connsiteX2" fmla="*/ 733570 w 739920"/>
                <a:gd name="connsiteY2" fmla="*/ 292100 h 723909"/>
                <a:gd name="connsiteX3" fmla="*/ 371620 w 739920"/>
                <a:gd name="connsiteY3" fmla="*/ 723900 h 723909"/>
                <a:gd name="connsiteX4" fmla="*/ 3320 w 739920"/>
                <a:gd name="connsiteY4" fmla="*/ 285750 h 723909"/>
                <a:gd name="connsiteX5" fmla="*/ 4908 w 739920"/>
                <a:gd name="connsiteY5" fmla="*/ 6350 h 723909"/>
                <a:gd name="connsiteX0" fmla="*/ 4908 w 739920"/>
                <a:gd name="connsiteY0" fmla="*/ 6350 h 723909"/>
                <a:gd name="connsiteX1" fmla="*/ 739920 w 739920"/>
                <a:gd name="connsiteY1" fmla="*/ 0 h 723909"/>
                <a:gd name="connsiteX2" fmla="*/ 733570 w 739920"/>
                <a:gd name="connsiteY2" fmla="*/ 292100 h 723909"/>
                <a:gd name="connsiteX3" fmla="*/ 371620 w 739920"/>
                <a:gd name="connsiteY3" fmla="*/ 723900 h 723909"/>
                <a:gd name="connsiteX4" fmla="*/ 3320 w 739920"/>
                <a:gd name="connsiteY4" fmla="*/ 285750 h 723909"/>
                <a:gd name="connsiteX5" fmla="*/ 4908 w 739920"/>
                <a:gd name="connsiteY5" fmla="*/ 6350 h 723909"/>
                <a:gd name="connsiteX0" fmla="*/ 2870 w 737882"/>
                <a:gd name="connsiteY0" fmla="*/ 6350 h 723909"/>
                <a:gd name="connsiteX1" fmla="*/ 737882 w 737882"/>
                <a:gd name="connsiteY1" fmla="*/ 0 h 723909"/>
                <a:gd name="connsiteX2" fmla="*/ 731532 w 737882"/>
                <a:gd name="connsiteY2" fmla="*/ 292100 h 723909"/>
                <a:gd name="connsiteX3" fmla="*/ 369582 w 737882"/>
                <a:gd name="connsiteY3" fmla="*/ 723900 h 723909"/>
                <a:gd name="connsiteX4" fmla="*/ 1282 w 737882"/>
                <a:gd name="connsiteY4" fmla="*/ 285750 h 723909"/>
                <a:gd name="connsiteX5" fmla="*/ 2870 w 737882"/>
                <a:gd name="connsiteY5" fmla="*/ 6350 h 7239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37882" h="723909">
                  <a:moveTo>
                    <a:pt x="2870" y="6350"/>
                  </a:moveTo>
                  <a:lnTo>
                    <a:pt x="737882" y="0"/>
                  </a:lnTo>
                  <a:cubicBezTo>
                    <a:pt x="723120" y="354390"/>
                    <a:pt x="735765" y="-50800"/>
                    <a:pt x="731532" y="292100"/>
                  </a:cubicBezTo>
                  <a:cubicBezTo>
                    <a:pt x="727299" y="635000"/>
                    <a:pt x="491290" y="724958"/>
                    <a:pt x="369582" y="723900"/>
                  </a:cubicBezTo>
                  <a:cubicBezTo>
                    <a:pt x="247874" y="722842"/>
                    <a:pt x="5252" y="617273"/>
                    <a:pt x="1282" y="285750"/>
                  </a:cubicBezTo>
                  <a:cubicBezTo>
                    <a:pt x="-2688" y="-45773"/>
                    <a:pt x="3928" y="482600"/>
                    <a:pt x="2870" y="6350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10413994" y="1974850"/>
              <a:ext cx="733783" cy="2616203"/>
            </a:xfrm>
            <a:custGeom>
              <a:avLst/>
              <a:gdLst>
                <a:gd name="connsiteX0" fmla="*/ 36050 w 795698"/>
                <a:gd name="connsiteY0" fmla="*/ 0 h 2616279"/>
                <a:gd name="connsiteX1" fmla="*/ 36050 w 795698"/>
                <a:gd name="connsiteY1" fmla="*/ 2178050 h 2616279"/>
                <a:gd name="connsiteX2" fmla="*/ 410700 w 795698"/>
                <a:gd name="connsiteY2" fmla="*/ 2616200 h 2616279"/>
                <a:gd name="connsiteX3" fmla="*/ 759950 w 795698"/>
                <a:gd name="connsiteY3" fmla="*/ 2171700 h 2616279"/>
                <a:gd name="connsiteX4" fmla="*/ 766300 w 795698"/>
                <a:gd name="connsiteY4" fmla="*/ 12700 h 2616279"/>
                <a:gd name="connsiteX0" fmla="*/ 27635 w 787283"/>
                <a:gd name="connsiteY0" fmla="*/ 0 h 2616279"/>
                <a:gd name="connsiteX1" fmla="*/ 27635 w 787283"/>
                <a:gd name="connsiteY1" fmla="*/ 2178050 h 2616279"/>
                <a:gd name="connsiteX2" fmla="*/ 402285 w 787283"/>
                <a:gd name="connsiteY2" fmla="*/ 2616200 h 2616279"/>
                <a:gd name="connsiteX3" fmla="*/ 751535 w 787283"/>
                <a:gd name="connsiteY3" fmla="*/ 2171700 h 2616279"/>
                <a:gd name="connsiteX4" fmla="*/ 757885 w 787283"/>
                <a:gd name="connsiteY4" fmla="*/ 12700 h 2616279"/>
                <a:gd name="connsiteX0" fmla="*/ 27635 w 781551"/>
                <a:gd name="connsiteY0" fmla="*/ 0 h 2616279"/>
                <a:gd name="connsiteX1" fmla="*/ 27635 w 781551"/>
                <a:gd name="connsiteY1" fmla="*/ 2178050 h 2616279"/>
                <a:gd name="connsiteX2" fmla="*/ 402285 w 781551"/>
                <a:gd name="connsiteY2" fmla="*/ 2616200 h 2616279"/>
                <a:gd name="connsiteX3" fmla="*/ 751535 w 781551"/>
                <a:gd name="connsiteY3" fmla="*/ 2171700 h 2616279"/>
                <a:gd name="connsiteX4" fmla="*/ 757885 w 781551"/>
                <a:gd name="connsiteY4" fmla="*/ 12700 h 2616279"/>
                <a:gd name="connsiteX0" fmla="*/ 27635 w 763164"/>
                <a:gd name="connsiteY0" fmla="*/ 0 h 2616279"/>
                <a:gd name="connsiteX1" fmla="*/ 27635 w 763164"/>
                <a:gd name="connsiteY1" fmla="*/ 2178050 h 2616279"/>
                <a:gd name="connsiteX2" fmla="*/ 402285 w 763164"/>
                <a:gd name="connsiteY2" fmla="*/ 2616200 h 2616279"/>
                <a:gd name="connsiteX3" fmla="*/ 751535 w 763164"/>
                <a:gd name="connsiteY3" fmla="*/ 2171700 h 2616279"/>
                <a:gd name="connsiteX4" fmla="*/ 757885 w 763164"/>
                <a:gd name="connsiteY4" fmla="*/ 12700 h 2616279"/>
                <a:gd name="connsiteX0" fmla="*/ 27635 w 761412"/>
                <a:gd name="connsiteY0" fmla="*/ 0 h 2616279"/>
                <a:gd name="connsiteX1" fmla="*/ 27635 w 761412"/>
                <a:gd name="connsiteY1" fmla="*/ 2178050 h 2616279"/>
                <a:gd name="connsiteX2" fmla="*/ 402285 w 761412"/>
                <a:gd name="connsiteY2" fmla="*/ 2616200 h 2616279"/>
                <a:gd name="connsiteX3" fmla="*/ 751535 w 761412"/>
                <a:gd name="connsiteY3" fmla="*/ 2171700 h 2616279"/>
                <a:gd name="connsiteX4" fmla="*/ 757885 w 761412"/>
                <a:gd name="connsiteY4" fmla="*/ 12700 h 2616279"/>
                <a:gd name="connsiteX0" fmla="*/ 4 w 733781"/>
                <a:gd name="connsiteY0" fmla="*/ 0 h 2616203"/>
                <a:gd name="connsiteX1" fmla="*/ 4 w 733781"/>
                <a:gd name="connsiteY1" fmla="*/ 2178050 h 2616203"/>
                <a:gd name="connsiteX2" fmla="*/ 374654 w 733781"/>
                <a:gd name="connsiteY2" fmla="*/ 2616200 h 2616203"/>
                <a:gd name="connsiteX3" fmla="*/ 723904 w 733781"/>
                <a:gd name="connsiteY3" fmla="*/ 2171700 h 2616203"/>
                <a:gd name="connsiteX4" fmla="*/ 730254 w 733781"/>
                <a:gd name="connsiteY4" fmla="*/ 12700 h 2616203"/>
                <a:gd name="connsiteX0" fmla="*/ 6 w 733783"/>
                <a:gd name="connsiteY0" fmla="*/ 0 h 2616203"/>
                <a:gd name="connsiteX1" fmla="*/ 6 w 733783"/>
                <a:gd name="connsiteY1" fmla="*/ 2178050 h 2616203"/>
                <a:gd name="connsiteX2" fmla="*/ 374656 w 733783"/>
                <a:gd name="connsiteY2" fmla="*/ 2616200 h 2616203"/>
                <a:gd name="connsiteX3" fmla="*/ 723906 w 733783"/>
                <a:gd name="connsiteY3" fmla="*/ 2171700 h 2616203"/>
                <a:gd name="connsiteX4" fmla="*/ 730256 w 733783"/>
                <a:gd name="connsiteY4" fmla="*/ 12700 h 26162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33783" h="2616203">
                  <a:moveTo>
                    <a:pt x="6" y="0"/>
                  </a:moveTo>
                  <a:cubicBezTo>
                    <a:pt x="535" y="2077508"/>
                    <a:pt x="1064" y="1951567"/>
                    <a:pt x="6" y="2178050"/>
                  </a:cubicBezTo>
                  <a:cubicBezTo>
                    <a:pt x="-1052" y="2404533"/>
                    <a:pt x="127006" y="2617258"/>
                    <a:pt x="374656" y="2616200"/>
                  </a:cubicBezTo>
                  <a:cubicBezTo>
                    <a:pt x="622306" y="2615142"/>
                    <a:pt x="715439" y="2440516"/>
                    <a:pt x="723906" y="2171700"/>
                  </a:cubicBezTo>
                  <a:cubicBezTo>
                    <a:pt x="732373" y="1902884"/>
                    <a:pt x="737664" y="1821392"/>
                    <a:pt x="730256" y="12700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4323321" y="1962512"/>
            <a:ext cx="400810" cy="2025316"/>
            <a:chOff x="10412717" y="1974850"/>
            <a:chExt cx="737882" cy="2622559"/>
          </a:xfrm>
        </p:grpSpPr>
        <p:sp>
          <p:nvSpPr>
            <p:cNvPr id="54" name="Freeform 53"/>
            <p:cNvSpPr/>
            <p:nvPr/>
          </p:nvSpPr>
          <p:spPr>
            <a:xfrm>
              <a:off x="10412717" y="3873500"/>
              <a:ext cx="737882" cy="723909"/>
            </a:xfrm>
            <a:custGeom>
              <a:avLst/>
              <a:gdLst>
                <a:gd name="connsiteX0" fmla="*/ 0 w 749300"/>
                <a:gd name="connsiteY0" fmla="*/ 0 h 723900"/>
                <a:gd name="connsiteX1" fmla="*/ 749300 w 749300"/>
                <a:gd name="connsiteY1" fmla="*/ 0 h 723900"/>
                <a:gd name="connsiteX2" fmla="*/ 742950 w 749300"/>
                <a:gd name="connsiteY2" fmla="*/ 292100 h 723900"/>
                <a:gd name="connsiteX3" fmla="*/ 381000 w 749300"/>
                <a:gd name="connsiteY3" fmla="*/ 723900 h 723900"/>
                <a:gd name="connsiteX4" fmla="*/ 12700 w 749300"/>
                <a:gd name="connsiteY4" fmla="*/ 285750 h 723900"/>
                <a:gd name="connsiteX5" fmla="*/ 0 w 749300"/>
                <a:gd name="connsiteY5" fmla="*/ 0 h 723900"/>
                <a:gd name="connsiteX0" fmla="*/ 0 w 749300"/>
                <a:gd name="connsiteY0" fmla="*/ 0 h 723902"/>
                <a:gd name="connsiteX1" fmla="*/ 749300 w 749300"/>
                <a:gd name="connsiteY1" fmla="*/ 0 h 723902"/>
                <a:gd name="connsiteX2" fmla="*/ 742950 w 749300"/>
                <a:gd name="connsiteY2" fmla="*/ 292100 h 723902"/>
                <a:gd name="connsiteX3" fmla="*/ 381000 w 749300"/>
                <a:gd name="connsiteY3" fmla="*/ 723900 h 723902"/>
                <a:gd name="connsiteX4" fmla="*/ 12700 w 749300"/>
                <a:gd name="connsiteY4" fmla="*/ 285750 h 723902"/>
                <a:gd name="connsiteX5" fmla="*/ 0 w 749300"/>
                <a:gd name="connsiteY5" fmla="*/ 0 h 723902"/>
                <a:gd name="connsiteX0" fmla="*/ 0 w 818255"/>
                <a:gd name="connsiteY0" fmla="*/ 0 h 723902"/>
                <a:gd name="connsiteX1" fmla="*/ 749300 w 818255"/>
                <a:gd name="connsiteY1" fmla="*/ 0 h 723902"/>
                <a:gd name="connsiteX2" fmla="*/ 742950 w 818255"/>
                <a:gd name="connsiteY2" fmla="*/ 292100 h 723902"/>
                <a:gd name="connsiteX3" fmla="*/ 381000 w 818255"/>
                <a:gd name="connsiteY3" fmla="*/ 723900 h 723902"/>
                <a:gd name="connsiteX4" fmla="*/ 12700 w 818255"/>
                <a:gd name="connsiteY4" fmla="*/ 285750 h 723902"/>
                <a:gd name="connsiteX5" fmla="*/ 0 w 818255"/>
                <a:gd name="connsiteY5" fmla="*/ 0 h 723902"/>
                <a:gd name="connsiteX0" fmla="*/ 0 w 818255"/>
                <a:gd name="connsiteY0" fmla="*/ 0 h 723902"/>
                <a:gd name="connsiteX1" fmla="*/ 749300 w 818255"/>
                <a:gd name="connsiteY1" fmla="*/ 0 h 723902"/>
                <a:gd name="connsiteX2" fmla="*/ 742950 w 818255"/>
                <a:gd name="connsiteY2" fmla="*/ 292100 h 723902"/>
                <a:gd name="connsiteX3" fmla="*/ 381000 w 818255"/>
                <a:gd name="connsiteY3" fmla="*/ 723900 h 723902"/>
                <a:gd name="connsiteX4" fmla="*/ 12700 w 818255"/>
                <a:gd name="connsiteY4" fmla="*/ 285750 h 723902"/>
                <a:gd name="connsiteX5" fmla="*/ 0 w 818255"/>
                <a:gd name="connsiteY5" fmla="*/ 0 h 723902"/>
                <a:gd name="connsiteX0" fmla="*/ 0 w 818255"/>
                <a:gd name="connsiteY0" fmla="*/ 0 h 723902"/>
                <a:gd name="connsiteX1" fmla="*/ 749300 w 818255"/>
                <a:gd name="connsiteY1" fmla="*/ 0 h 723902"/>
                <a:gd name="connsiteX2" fmla="*/ 742950 w 818255"/>
                <a:gd name="connsiteY2" fmla="*/ 292100 h 723902"/>
                <a:gd name="connsiteX3" fmla="*/ 381000 w 818255"/>
                <a:gd name="connsiteY3" fmla="*/ 723900 h 723902"/>
                <a:gd name="connsiteX4" fmla="*/ 12700 w 818255"/>
                <a:gd name="connsiteY4" fmla="*/ 285750 h 723902"/>
                <a:gd name="connsiteX5" fmla="*/ 0 w 818255"/>
                <a:gd name="connsiteY5" fmla="*/ 0 h 723902"/>
                <a:gd name="connsiteX0" fmla="*/ 0 w 803639"/>
                <a:gd name="connsiteY0" fmla="*/ 0 h 723913"/>
                <a:gd name="connsiteX1" fmla="*/ 749300 w 803639"/>
                <a:gd name="connsiteY1" fmla="*/ 0 h 723913"/>
                <a:gd name="connsiteX2" fmla="*/ 742950 w 803639"/>
                <a:gd name="connsiteY2" fmla="*/ 292100 h 723913"/>
                <a:gd name="connsiteX3" fmla="*/ 381000 w 803639"/>
                <a:gd name="connsiteY3" fmla="*/ 723900 h 723913"/>
                <a:gd name="connsiteX4" fmla="*/ 12700 w 803639"/>
                <a:gd name="connsiteY4" fmla="*/ 285750 h 723913"/>
                <a:gd name="connsiteX5" fmla="*/ 0 w 803639"/>
                <a:gd name="connsiteY5" fmla="*/ 0 h 723913"/>
                <a:gd name="connsiteX0" fmla="*/ 0 w 818255"/>
                <a:gd name="connsiteY0" fmla="*/ 36116 h 760029"/>
                <a:gd name="connsiteX1" fmla="*/ 749300 w 818255"/>
                <a:gd name="connsiteY1" fmla="*/ 36116 h 760029"/>
                <a:gd name="connsiteX2" fmla="*/ 742950 w 818255"/>
                <a:gd name="connsiteY2" fmla="*/ 328216 h 760029"/>
                <a:gd name="connsiteX3" fmla="*/ 381000 w 818255"/>
                <a:gd name="connsiteY3" fmla="*/ 760016 h 760029"/>
                <a:gd name="connsiteX4" fmla="*/ 12700 w 818255"/>
                <a:gd name="connsiteY4" fmla="*/ 321866 h 760029"/>
                <a:gd name="connsiteX5" fmla="*/ 0 w 818255"/>
                <a:gd name="connsiteY5" fmla="*/ 36116 h 760029"/>
                <a:gd name="connsiteX0" fmla="*/ 0 w 769762"/>
                <a:gd name="connsiteY0" fmla="*/ 71169 h 795082"/>
                <a:gd name="connsiteX1" fmla="*/ 749300 w 769762"/>
                <a:gd name="connsiteY1" fmla="*/ 71169 h 795082"/>
                <a:gd name="connsiteX2" fmla="*/ 742950 w 769762"/>
                <a:gd name="connsiteY2" fmla="*/ 363269 h 795082"/>
                <a:gd name="connsiteX3" fmla="*/ 381000 w 769762"/>
                <a:gd name="connsiteY3" fmla="*/ 795069 h 795082"/>
                <a:gd name="connsiteX4" fmla="*/ 12700 w 769762"/>
                <a:gd name="connsiteY4" fmla="*/ 356919 h 795082"/>
                <a:gd name="connsiteX5" fmla="*/ 0 w 769762"/>
                <a:gd name="connsiteY5" fmla="*/ 71169 h 795082"/>
                <a:gd name="connsiteX0" fmla="*/ 0 w 896628"/>
                <a:gd name="connsiteY0" fmla="*/ 19752 h 743665"/>
                <a:gd name="connsiteX1" fmla="*/ 749300 w 896628"/>
                <a:gd name="connsiteY1" fmla="*/ 19752 h 743665"/>
                <a:gd name="connsiteX2" fmla="*/ 742950 w 896628"/>
                <a:gd name="connsiteY2" fmla="*/ 311852 h 743665"/>
                <a:gd name="connsiteX3" fmla="*/ 381000 w 896628"/>
                <a:gd name="connsiteY3" fmla="*/ 743652 h 743665"/>
                <a:gd name="connsiteX4" fmla="*/ 12700 w 896628"/>
                <a:gd name="connsiteY4" fmla="*/ 305502 h 743665"/>
                <a:gd name="connsiteX5" fmla="*/ 0 w 896628"/>
                <a:gd name="connsiteY5" fmla="*/ 19752 h 743665"/>
                <a:gd name="connsiteX0" fmla="*/ 0 w 896628"/>
                <a:gd name="connsiteY0" fmla="*/ 19752 h 743665"/>
                <a:gd name="connsiteX1" fmla="*/ 749300 w 896628"/>
                <a:gd name="connsiteY1" fmla="*/ 19752 h 743665"/>
                <a:gd name="connsiteX2" fmla="*/ 742950 w 896628"/>
                <a:gd name="connsiteY2" fmla="*/ 311852 h 743665"/>
                <a:gd name="connsiteX3" fmla="*/ 381000 w 896628"/>
                <a:gd name="connsiteY3" fmla="*/ 743652 h 743665"/>
                <a:gd name="connsiteX4" fmla="*/ 12700 w 896628"/>
                <a:gd name="connsiteY4" fmla="*/ 305502 h 743665"/>
                <a:gd name="connsiteX5" fmla="*/ 0 w 896628"/>
                <a:gd name="connsiteY5" fmla="*/ 19752 h 743665"/>
                <a:gd name="connsiteX0" fmla="*/ 0 w 768651"/>
                <a:gd name="connsiteY0" fmla="*/ 19752 h 743665"/>
                <a:gd name="connsiteX1" fmla="*/ 749300 w 768651"/>
                <a:gd name="connsiteY1" fmla="*/ 19752 h 743665"/>
                <a:gd name="connsiteX2" fmla="*/ 742950 w 768651"/>
                <a:gd name="connsiteY2" fmla="*/ 311852 h 743665"/>
                <a:gd name="connsiteX3" fmla="*/ 381000 w 768651"/>
                <a:gd name="connsiteY3" fmla="*/ 743652 h 743665"/>
                <a:gd name="connsiteX4" fmla="*/ 12700 w 768651"/>
                <a:gd name="connsiteY4" fmla="*/ 305502 h 743665"/>
                <a:gd name="connsiteX5" fmla="*/ 0 w 768651"/>
                <a:gd name="connsiteY5" fmla="*/ 19752 h 743665"/>
                <a:gd name="connsiteX0" fmla="*/ 0 w 768651"/>
                <a:gd name="connsiteY0" fmla="*/ 21086 h 744999"/>
                <a:gd name="connsiteX1" fmla="*/ 749300 w 768651"/>
                <a:gd name="connsiteY1" fmla="*/ 21086 h 744999"/>
                <a:gd name="connsiteX2" fmla="*/ 742950 w 768651"/>
                <a:gd name="connsiteY2" fmla="*/ 313186 h 744999"/>
                <a:gd name="connsiteX3" fmla="*/ 381000 w 768651"/>
                <a:gd name="connsiteY3" fmla="*/ 744986 h 744999"/>
                <a:gd name="connsiteX4" fmla="*/ 12700 w 768651"/>
                <a:gd name="connsiteY4" fmla="*/ 306836 h 744999"/>
                <a:gd name="connsiteX5" fmla="*/ 0 w 768651"/>
                <a:gd name="connsiteY5" fmla="*/ 21086 h 744999"/>
                <a:gd name="connsiteX0" fmla="*/ 0 w 768651"/>
                <a:gd name="connsiteY0" fmla="*/ 1334 h 725247"/>
                <a:gd name="connsiteX1" fmla="*/ 749300 w 768651"/>
                <a:gd name="connsiteY1" fmla="*/ 1334 h 725247"/>
                <a:gd name="connsiteX2" fmla="*/ 742950 w 768651"/>
                <a:gd name="connsiteY2" fmla="*/ 293434 h 725247"/>
                <a:gd name="connsiteX3" fmla="*/ 381000 w 768651"/>
                <a:gd name="connsiteY3" fmla="*/ 725234 h 725247"/>
                <a:gd name="connsiteX4" fmla="*/ 12700 w 768651"/>
                <a:gd name="connsiteY4" fmla="*/ 287084 h 725247"/>
                <a:gd name="connsiteX5" fmla="*/ 0 w 768651"/>
                <a:gd name="connsiteY5" fmla="*/ 1334 h 725247"/>
                <a:gd name="connsiteX0" fmla="*/ 0 w 768651"/>
                <a:gd name="connsiteY0" fmla="*/ 1334 h 725247"/>
                <a:gd name="connsiteX1" fmla="*/ 749300 w 768651"/>
                <a:gd name="connsiteY1" fmla="*/ 1334 h 725247"/>
                <a:gd name="connsiteX2" fmla="*/ 742950 w 768651"/>
                <a:gd name="connsiteY2" fmla="*/ 293434 h 725247"/>
                <a:gd name="connsiteX3" fmla="*/ 381000 w 768651"/>
                <a:gd name="connsiteY3" fmla="*/ 725234 h 725247"/>
                <a:gd name="connsiteX4" fmla="*/ 12700 w 768651"/>
                <a:gd name="connsiteY4" fmla="*/ 287084 h 725247"/>
                <a:gd name="connsiteX5" fmla="*/ 0 w 768651"/>
                <a:gd name="connsiteY5" fmla="*/ 1334 h 725247"/>
                <a:gd name="connsiteX0" fmla="*/ 0 w 751809"/>
                <a:gd name="connsiteY0" fmla="*/ 1334 h 725236"/>
                <a:gd name="connsiteX1" fmla="*/ 749300 w 751809"/>
                <a:gd name="connsiteY1" fmla="*/ 1334 h 725236"/>
                <a:gd name="connsiteX2" fmla="*/ 742950 w 751809"/>
                <a:gd name="connsiteY2" fmla="*/ 293434 h 725236"/>
                <a:gd name="connsiteX3" fmla="*/ 381000 w 751809"/>
                <a:gd name="connsiteY3" fmla="*/ 725234 h 725236"/>
                <a:gd name="connsiteX4" fmla="*/ 12700 w 751809"/>
                <a:gd name="connsiteY4" fmla="*/ 287084 h 725236"/>
                <a:gd name="connsiteX5" fmla="*/ 0 w 751809"/>
                <a:gd name="connsiteY5" fmla="*/ 1334 h 725236"/>
                <a:gd name="connsiteX0" fmla="*/ 0 w 749300"/>
                <a:gd name="connsiteY0" fmla="*/ 1334 h 725243"/>
                <a:gd name="connsiteX1" fmla="*/ 749300 w 749300"/>
                <a:gd name="connsiteY1" fmla="*/ 1334 h 725243"/>
                <a:gd name="connsiteX2" fmla="*/ 742950 w 749300"/>
                <a:gd name="connsiteY2" fmla="*/ 293434 h 725243"/>
                <a:gd name="connsiteX3" fmla="*/ 381000 w 749300"/>
                <a:gd name="connsiteY3" fmla="*/ 725234 h 725243"/>
                <a:gd name="connsiteX4" fmla="*/ 12700 w 749300"/>
                <a:gd name="connsiteY4" fmla="*/ 287084 h 725243"/>
                <a:gd name="connsiteX5" fmla="*/ 0 w 749300"/>
                <a:gd name="connsiteY5" fmla="*/ 1334 h 725243"/>
                <a:gd name="connsiteX0" fmla="*/ 16520 w 765820"/>
                <a:gd name="connsiteY0" fmla="*/ 6350 h 723909"/>
                <a:gd name="connsiteX1" fmla="*/ 765820 w 765820"/>
                <a:gd name="connsiteY1" fmla="*/ 0 h 723909"/>
                <a:gd name="connsiteX2" fmla="*/ 759470 w 765820"/>
                <a:gd name="connsiteY2" fmla="*/ 292100 h 723909"/>
                <a:gd name="connsiteX3" fmla="*/ 397520 w 765820"/>
                <a:gd name="connsiteY3" fmla="*/ 723900 h 723909"/>
                <a:gd name="connsiteX4" fmla="*/ 29220 w 765820"/>
                <a:gd name="connsiteY4" fmla="*/ 285750 h 723909"/>
                <a:gd name="connsiteX5" fmla="*/ 16520 w 765820"/>
                <a:gd name="connsiteY5" fmla="*/ 6350 h 723909"/>
                <a:gd name="connsiteX0" fmla="*/ 0 w 749300"/>
                <a:gd name="connsiteY0" fmla="*/ 6350 h 723909"/>
                <a:gd name="connsiteX1" fmla="*/ 749300 w 749300"/>
                <a:gd name="connsiteY1" fmla="*/ 0 h 723909"/>
                <a:gd name="connsiteX2" fmla="*/ 742950 w 749300"/>
                <a:gd name="connsiteY2" fmla="*/ 292100 h 723909"/>
                <a:gd name="connsiteX3" fmla="*/ 381000 w 749300"/>
                <a:gd name="connsiteY3" fmla="*/ 723900 h 723909"/>
                <a:gd name="connsiteX4" fmla="*/ 12700 w 749300"/>
                <a:gd name="connsiteY4" fmla="*/ 285750 h 723909"/>
                <a:gd name="connsiteX5" fmla="*/ 0 w 749300"/>
                <a:gd name="connsiteY5" fmla="*/ 6350 h 723909"/>
                <a:gd name="connsiteX0" fmla="*/ 0 w 749300"/>
                <a:gd name="connsiteY0" fmla="*/ 6350 h 723909"/>
                <a:gd name="connsiteX1" fmla="*/ 749300 w 749300"/>
                <a:gd name="connsiteY1" fmla="*/ 0 h 723909"/>
                <a:gd name="connsiteX2" fmla="*/ 742950 w 749300"/>
                <a:gd name="connsiteY2" fmla="*/ 292100 h 723909"/>
                <a:gd name="connsiteX3" fmla="*/ 381000 w 749300"/>
                <a:gd name="connsiteY3" fmla="*/ 723900 h 723909"/>
                <a:gd name="connsiteX4" fmla="*/ 12700 w 749300"/>
                <a:gd name="connsiteY4" fmla="*/ 285750 h 723909"/>
                <a:gd name="connsiteX5" fmla="*/ 0 w 749300"/>
                <a:gd name="connsiteY5" fmla="*/ 6350 h 723909"/>
                <a:gd name="connsiteX0" fmla="*/ 26198 w 761210"/>
                <a:gd name="connsiteY0" fmla="*/ 6350 h 723909"/>
                <a:gd name="connsiteX1" fmla="*/ 761210 w 761210"/>
                <a:gd name="connsiteY1" fmla="*/ 0 h 723909"/>
                <a:gd name="connsiteX2" fmla="*/ 754860 w 761210"/>
                <a:gd name="connsiteY2" fmla="*/ 292100 h 723909"/>
                <a:gd name="connsiteX3" fmla="*/ 392910 w 761210"/>
                <a:gd name="connsiteY3" fmla="*/ 723900 h 723909"/>
                <a:gd name="connsiteX4" fmla="*/ 24610 w 761210"/>
                <a:gd name="connsiteY4" fmla="*/ 285750 h 723909"/>
                <a:gd name="connsiteX5" fmla="*/ 26198 w 761210"/>
                <a:gd name="connsiteY5" fmla="*/ 6350 h 723909"/>
                <a:gd name="connsiteX0" fmla="*/ 28118 w 763130"/>
                <a:gd name="connsiteY0" fmla="*/ 6350 h 723909"/>
                <a:gd name="connsiteX1" fmla="*/ 763130 w 763130"/>
                <a:gd name="connsiteY1" fmla="*/ 0 h 723909"/>
                <a:gd name="connsiteX2" fmla="*/ 756780 w 763130"/>
                <a:gd name="connsiteY2" fmla="*/ 292100 h 723909"/>
                <a:gd name="connsiteX3" fmla="*/ 394830 w 763130"/>
                <a:gd name="connsiteY3" fmla="*/ 723900 h 723909"/>
                <a:gd name="connsiteX4" fmla="*/ 26530 w 763130"/>
                <a:gd name="connsiteY4" fmla="*/ 285750 h 723909"/>
                <a:gd name="connsiteX5" fmla="*/ 28118 w 763130"/>
                <a:gd name="connsiteY5" fmla="*/ 6350 h 723909"/>
                <a:gd name="connsiteX0" fmla="*/ 4908 w 739920"/>
                <a:gd name="connsiteY0" fmla="*/ 6350 h 723909"/>
                <a:gd name="connsiteX1" fmla="*/ 739920 w 739920"/>
                <a:gd name="connsiteY1" fmla="*/ 0 h 723909"/>
                <a:gd name="connsiteX2" fmla="*/ 733570 w 739920"/>
                <a:gd name="connsiteY2" fmla="*/ 292100 h 723909"/>
                <a:gd name="connsiteX3" fmla="*/ 371620 w 739920"/>
                <a:gd name="connsiteY3" fmla="*/ 723900 h 723909"/>
                <a:gd name="connsiteX4" fmla="*/ 3320 w 739920"/>
                <a:gd name="connsiteY4" fmla="*/ 285750 h 723909"/>
                <a:gd name="connsiteX5" fmla="*/ 4908 w 739920"/>
                <a:gd name="connsiteY5" fmla="*/ 6350 h 723909"/>
                <a:gd name="connsiteX0" fmla="*/ 4908 w 739920"/>
                <a:gd name="connsiteY0" fmla="*/ 6350 h 723909"/>
                <a:gd name="connsiteX1" fmla="*/ 739920 w 739920"/>
                <a:gd name="connsiteY1" fmla="*/ 0 h 723909"/>
                <a:gd name="connsiteX2" fmla="*/ 733570 w 739920"/>
                <a:gd name="connsiteY2" fmla="*/ 292100 h 723909"/>
                <a:gd name="connsiteX3" fmla="*/ 371620 w 739920"/>
                <a:gd name="connsiteY3" fmla="*/ 723900 h 723909"/>
                <a:gd name="connsiteX4" fmla="*/ 3320 w 739920"/>
                <a:gd name="connsiteY4" fmla="*/ 285750 h 723909"/>
                <a:gd name="connsiteX5" fmla="*/ 4908 w 739920"/>
                <a:gd name="connsiteY5" fmla="*/ 6350 h 723909"/>
                <a:gd name="connsiteX0" fmla="*/ 2870 w 737882"/>
                <a:gd name="connsiteY0" fmla="*/ 6350 h 723909"/>
                <a:gd name="connsiteX1" fmla="*/ 737882 w 737882"/>
                <a:gd name="connsiteY1" fmla="*/ 0 h 723909"/>
                <a:gd name="connsiteX2" fmla="*/ 731532 w 737882"/>
                <a:gd name="connsiteY2" fmla="*/ 292100 h 723909"/>
                <a:gd name="connsiteX3" fmla="*/ 369582 w 737882"/>
                <a:gd name="connsiteY3" fmla="*/ 723900 h 723909"/>
                <a:gd name="connsiteX4" fmla="*/ 1282 w 737882"/>
                <a:gd name="connsiteY4" fmla="*/ 285750 h 723909"/>
                <a:gd name="connsiteX5" fmla="*/ 2870 w 737882"/>
                <a:gd name="connsiteY5" fmla="*/ 6350 h 7239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37882" h="723909">
                  <a:moveTo>
                    <a:pt x="2870" y="6350"/>
                  </a:moveTo>
                  <a:lnTo>
                    <a:pt x="737882" y="0"/>
                  </a:lnTo>
                  <a:cubicBezTo>
                    <a:pt x="723120" y="354390"/>
                    <a:pt x="735765" y="-50800"/>
                    <a:pt x="731532" y="292100"/>
                  </a:cubicBezTo>
                  <a:cubicBezTo>
                    <a:pt x="727299" y="635000"/>
                    <a:pt x="491290" y="724958"/>
                    <a:pt x="369582" y="723900"/>
                  </a:cubicBezTo>
                  <a:cubicBezTo>
                    <a:pt x="247874" y="722842"/>
                    <a:pt x="5252" y="617273"/>
                    <a:pt x="1282" y="285750"/>
                  </a:cubicBezTo>
                  <a:cubicBezTo>
                    <a:pt x="-2688" y="-45773"/>
                    <a:pt x="3928" y="482600"/>
                    <a:pt x="2870" y="6350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5" name="Freeform 54"/>
            <p:cNvSpPr/>
            <p:nvPr/>
          </p:nvSpPr>
          <p:spPr>
            <a:xfrm>
              <a:off x="10413994" y="1974850"/>
              <a:ext cx="733783" cy="2616203"/>
            </a:xfrm>
            <a:custGeom>
              <a:avLst/>
              <a:gdLst>
                <a:gd name="connsiteX0" fmla="*/ 36050 w 795698"/>
                <a:gd name="connsiteY0" fmla="*/ 0 h 2616279"/>
                <a:gd name="connsiteX1" fmla="*/ 36050 w 795698"/>
                <a:gd name="connsiteY1" fmla="*/ 2178050 h 2616279"/>
                <a:gd name="connsiteX2" fmla="*/ 410700 w 795698"/>
                <a:gd name="connsiteY2" fmla="*/ 2616200 h 2616279"/>
                <a:gd name="connsiteX3" fmla="*/ 759950 w 795698"/>
                <a:gd name="connsiteY3" fmla="*/ 2171700 h 2616279"/>
                <a:gd name="connsiteX4" fmla="*/ 766300 w 795698"/>
                <a:gd name="connsiteY4" fmla="*/ 12700 h 2616279"/>
                <a:gd name="connsiteX0" fmla="*/ 27635 w 787283"/>
                <a:gd name="connsiteY0" fmla="*/ 0 h 2616279"/>
                <a:gd name="connsiteX1" fmla="*/ 27635 w 787283"/>
                <a:gd name="connsiteY1" fmla="*/ 2178050 h 2616279"/>
                <a:gd name="connsiteX2" fmla="*/ 402285 w 787283"/>
                <a:gd name="connsiteY2" fmla="*/ 2616200 h 2616279"/>
                <a:gd name="connsiteX3" fmla="*/ 751535 w 787283"/>
                <a:gd name="connsiteY3" fmla="*/ 2171700 h 2616279"/>
                <a:gd name="connsiteX4" fmla="*/ 757885 w 787283"/>
                <a:gd name="connsiteY4" fmla="*/ 12700 h 2616279"/>
                <a:gd name="connsiteX0" fmla="*/ 27635 w 781551"/>
                <a:gd name="connsiteY0" fmla="*/ 0 h 2616279"/>
                <a:gd name="connsiteX1" fmla="*/ 27635 w 781551"/>
                <a:gd name="connsiteY1" fmla="*/ 2178050 h 2616279"/>
                <a:gd name="connsiteX2" fmla="*/ 402285 w 781551"/>
                <a:gd name="connsiteY2" fmla="*/ 2616200 h 2616279"/>
                <a:gd name="connsiteX3" fmla="*/ 751535 w 781551"/>
                <a:gd name="connsiteY3" fmla="*/ 2171700 h 2616279"/>
                <a:gd name="connsiteX4" fmla="*/ 757885 w 781551"/>
                <a:gd name="connsiteY4" fmla="*/ 12700 h 2616279"/>
                <a:gd name="connsiteX0" fmla="*/ 27635 w 763164"/>
                <a:gd name="connsiteY0" fmla="*/ 0 h 2616279"/>
                <a:gd name="connsiteX1" fmla="*/ 27635 w 763164"/>
                <a:gd name="connsiteY1" fmla="*/ 2178050 h 2616279"/>
                <a:gd name="connsiteX2" fmla="*/ 402285 w 763164"/>
                <a:gd name="connsiteY2" fmla="*/ 2616200 h 2616279"/>
                <a:gd name="connsiteX3" fmla="*/ 751535 w 763164"/>
                <a:gd name="connsiteY3" fmla="*/ 2171700 h 2616279"/>
                <a:gd name="connsiteX4" fmla="*/ 757885 w 763164"/>
                <a:gd name="connsiteY4" fmla="*/ 12700 h 2616279"/>
                <a:gd name="connsiteX0" fmla="*/ 27635 w 761412"/>
                <a:gd name="connsiteY0" fmla="*/ 0 h 2616279"/>
                <a:gd name="connsiteX1" fmla="*/ 27635 w 761412"/>
                <a:gd name="connsiteY1" fmla="*/ 2178050 h 2616279"/>
                <a:gd name="connsiteX2" fmla="*/ 402285 w 761412"/>
                <a:gd name="connsiteY2" fmla="*/ 2616200 h 2616279"/>
                <a:gd name="connsiteX3" fmla="*/ 751535 w 761412"/>
                <a:gd name="connsiteY3" fmla="*/ 2171700 h 2616279"/>
                <a:gd name="connsiteX4" fmla="*/ 757885 w 761412"/>
                <a:gd name="connsiteY4" fmla="*/ 12700 h 2616279"/>
                <a:gd name="connsiteX0" fmla="*/ 4 w 733781"/>
                <a:gd name="connsiteY0" fmla="*/ 0 h 2616203"/>
                <a:gd name="connsiteX1" fmla="*/ 4 w 733781"/>
                <a:gd name="connsiteY1" fmla="*/ 2178050 h 2616203"/>
                <a:gd name="connsiteX2" fmla="*/ 374654 w 733781"/>
                <a:gd name="connsiteY2" fmla="*/ 2616200 h 2616203"/>
                <a:gd name="connsiteX3" fmla="*/ 723904 w 733781"/>
                <a:gd name="connsiteY3" fmla="*/ 2171700 h 2616203"/>
                <a:gd name="connsiteX4" fmla="*/ 730254 w 733781"/>
                <a:gd name="connsiteY4" fmla="*/ 12700 h 2616203"/>
                <a:gd name="connsiteX0" fmla="*/ 6 w 733783"/>
                <a:gd name="connsiteY0" fmla="*/ 0 h 2616203"/>
                <a:gd name="connsiteX1" fmla="*/ 6 w 733783"/>
                <a:gd name="connsiteY1" fmla="*/ 2178050 h 2616203"/>
                <a:gd name="connsiteX2" fmla="*/ 374656 w 733783"/>
                <a:gd name="connsiteY2" fmla="*/ 2616200 h 2616203"/>
                <a:gd name="connsiteX3" fmla="*/ 723906 w 733783"/>
                <a:gd name="connsiteY3" fmla="*/ 2171700 h 2616203"/>
                <a:gd name="connsiteX4" fmla="*/ 730256 w 733783"/>
                <a:gd name="connsiteY4" fmla="*/ 12700 h 26162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33783" h="2616203">
                  <a:moveTo>
                    <a:pt x="6" y="0"/>
                  </a:moveTo>
                  <a:cubicBezTo>
                    <a:pt x="535" y="2077508"/>
                    <a:pt x="1064" y="1951567"/>
                    <a:pt x="6" y="2178050"/>
                  </a:cubicBezTo>
                  <a:cubicBezTo>
                    <a:pt x="-1052" y="2404533"/>
                    <a:pt x="127006" y="2617258"/>
                    <a:pt x="374656" y="2616200"/>
                  </a:cubicBezTo>
                  <a:cubicBezTo>
                    <a:pt x="622306" y="2615142"/>
                    <a:pt x="715439" y="2440516"/>
                    <a:pt x="723906" y="2171700"/>
                  </a:cubicBezTo>
                  <a:cubicBezTo>
                    <a:pt x="732373" y="1902884"/>
                    <a:pt x="737664" y="1821392"/>
                    <a:pt x="730256" y="12700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9" name="TextBox 58"/>
          <p:cNvSpPr txBox="1"/>
          <p:nvPr/>
        </p:nvSpPr>
        <p:spPr>
          <a:xfrm>
            <a:off x="942393" y="436032"/>
            <a:ext cx="3707480" cy="106208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en-GB" sz="3600" dirty="0">
                <a:sym typeface="Wingdings 2" panose="05020102010507070707" pitchFamily="18" charset="2"/>
              </a:rPr>
              <a:t></a:t>
            </a:r>
            <a:r>
              <a:rPr lang="en-GB" sz="2400" dirty="0">
                <a:sym typeface="Wingdings 2" panose="05020102010507070707" pitchFamily="18" charset="2"/>
              </a:rPr>
              <a:t> </a:t>
            </a:r>
            <a:r>
              <a:rPr lang="en-GB" sz="2000" dirty="0">
                <a:sym typeface="Wingdings 2" panose="05020102010507070707" pitchFamily="18" charset="2"/>
              </a:rPr>
              <a:t>Separately 1cm</a:t>
            </a:r>
            <a:r>
              <a:rPr lang="en-GB" sz="2000" baseline="30000" dirty="0">
                <a:sym typeface="Wingdings 2" panose="05020102010507070707" pitchFamily="18" charset="2"/>
              </a:rPr>
              <a:t>3</a:t>
            </a:r>
            <a:r>
              <a:rPr lang="en-GB" sz="2000" dirty="0">
                <a:sym typeface="Wingdings 2" panose="05020102010507070707" pitchFamily="18" charset="2"/>
              </a:rPr>
              <a:t> each sodium salt solution                      </a:t>
            </a:r>
            <a:r>
              <a:rPr lang="en-GB" sz="2400" dirty="0">
                <a:sym typeface="Wingdings" panose="05000000000000000000" pitchFamily="2" charset="2"/>
              </a:rPr>
              <a:t>  </a:t>
            </a:r>
            <a:endParaRPr lang="en-GB" sz="2400" dirty="0">
              <a:sym typeface="Wingdings 2" panose="05020102010507070707" pitchFamily="18" charset="2"/>
            </a:endParaRPr>
          </a:p>
        </p:txBody>
      </p:sp>
      <p:sp>
        <p:nvSpPr>
          <p:cNvPr id="60" name="Bent Arrow 59"/>
          <p:cNvSpPr/>
          <p:nvPr/>
        </p:nvSpPr>
        <p:spPr>
          <a:xfrm rot="5400000">
            <a:off x="974724" y="1529321"/>
            <a:ext cx="711200" cy="787400"/>
          </a:xfrm>
          <a:prstGeom prst="bentArrow">
            <a:avLst>
              <a:gd name="adj1" fmla="val 12778"/>
              <a:gd name="adj2" fmla="val 16111"/>
              <a:gd name="adj3" fmla="val 29444"/>
              <a:gd name="adj4" fmla="val 43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1" name="Bent Arrow 60"/>
          <p:cNvSpPr/>
          <p:nvPr/>
        </p:nvSpPr>
        <p:spPr>
          <a:xfrm rot="5400000">
            <a:off x="1432057" y="1313009"/>
            <a:ext cx="711200" cy="1220024"/>
          </a:xfrm>
          <a:prstGeom prst="bentArrow">
            <a:avLst>
              <a:gd name="adj1" fmla="val 12778"/>
              <a:gd name="adj2" fmla="val 16111"/>
              <a:gd name="adj3" fmla="val 29444"/>
              <a:gd name="adj4" fmla="val 43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2" name="Bent Arrow 61"/>
          <p:cNvSpPr/>
          <p:nvPr/>
        </p:nvSpPr>
        <p:spPr>
          <a:xfrm rot="5400000">
            <a:off x="2219457" y="1313009"/>
            <a:ext cx="711200" cy="1220024"/>
          </a:xfrm>
          <a:prstGeom prst="bentArrow">
            <a:avLst>
              <a:gd name="adj1" fmla="val 12778"/>
              <a:gd name="adj2" fmla="val 16111"/>
              <a:gd name="adj3" fmla="val 29444"/>
              <a:gd name="adj4" fmla="val 43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3" name="Bent Arrow 62"/>
          <p:cNvSpPr/>
          <p:nvPr/>
        </p:nvSpPr>
        <p:spPr>
          <a:xfrm rot="5400000">
            <a:off x="2893102" y="1313009"/>
            <a:ext cx="711200" cy="1220024"/>
          </a:xfrm>
          <a:prstGeom prst="bentArrow">
            <a:avLst>
              <a:gd name="adj1" fmla="val 12778"/>
              <a:gd name="adj2" fmla="val 16111"/>
              <a:gd name="adj3" fmla="val 29444"/>
              <a:gd name="adj4" fmla="val 43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4" name="Bent Arrow 63"/>
          <p:cNvSpPr/>
          <p:nvPr/>
        </p:nvSpPr>
        <p:spPr>
          <a:xfrm rot="5400000">
            <a:off x="3678492" y="1313009"/>
            <a:ext cx="711200" cy="1220024"/>
          </a:xfrm>
          <a:prstGeom prst="bentArrow">
            <a:avLst>
              <a:gd name="adj1" fmla="val 12778"/>
              <a:gd name="adj2" fmla="val 16111"/>
              <a:gd name="adj3" fmla="val 29444"/>
              <a:gd name="adj4" fmla="val 43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grpSp>
        <p:nvGrpSpPr>
          <p:cNvPr id="81" name="Group 80"/>
          <p:cNvGrpSpPr/>
          <p:nvPr/>
        </p:nvGrpSpPr>
        <p:grpSpPr>
          <a:xfrm>
            <a:off x="5715013" y="1405673"/>
            <a:ext cx="400810" cy="2025316"/>
            <a:chOff x="10412717" y="1974850"/>
            <a:chExt cx="737882" cy="2622559"/>
          </a:xfrm>
        </p:grpSpPr>
        <p:sp>
          <p:nvSpPr>
            <p:cNvPr id="82" name="Freeform 81"/>
            <p:cNvSpPr/>
            <p:nvPr/>
          </p:nvSpPr>
          <p:spPr>
            <a:xfrm>
              <a:off x="10412717" y="3873500"/>
              <a:ext cx="737882" cy="723909"/>
            </a:xfrm>
            <a:custGeom>
              <a:avLst/>
              <a:gdLst>
                <a:gd name="connsiteX0" fmla="*/ 0 w 749300"/>
                <a:gd name="connsiteY0" fmla="*/ 0 h 723900"/>
                <a:gd name="connsiteX1" fmla="*/ 749300 w 749300"/>
                <a:gd name="connsiteY1" fmla="*/ 0 h 723900"/>
                <a:gd name="connsiteX2" fmla="*/ 742950 w 749300"/>
                <a:gd name="connsiteY2" fmla="*/ 292100 h 723900"/>
                <a:gd name="connsiteX3" fmla="*/ 381000 w 749300"/>
                <a:gd name="connsiteY3" fmla="*/ 723900 h 723900"/>
                <a:gd name="connsiteX4" fmla="*/ 12700 w 749300"/>
                <a:gd name="connsiteY4" fmla="*/ 285750 h 723900"/>
                <a:gd name="connsiteX5" fmla="*/ 0 w 749300"/>
                <a:gd name="connsiteY5" fmla="*/ 0 h 723900"/>
                <a:gd name="connsiteX0" fmla="*/ 0 w 749300"/>
                <a:gd name="connsiteY0" fmla="*/ 0 h 723902"/>
                <a:gd name="connsiteX1" fmla="*/ 749300 w 749300"/>
                <a:gd name="connsiteY1" fmla="*/ 0 h 723902"/>
                <a:gd name="connsiteX2" fmla="*/ 742950 w 749300"/>
                <a:gd name="connsiteY2" fmla="*/ 292100 h 723902"/>
                <a:gd name="connsiteX3" fmla="*/ 381000 w 749300"/>
                <a:gd name="connsiteY3" fmla="*/ 723900 h 723902"/>
                <a:gd name="connsiteX4" fmla="*/ 12700 w 749300"/>
                <a:gd name="connsiteY4" fmla="*/ 285750 h 723902"/>
                <a:gd name="connsiteX5" fmla="*/ 0 w 749300"/>
                <a:gd name="connsiteY5" fmla="*/ 0 h 723902"/>
                <a:gd name="connsiteX0" fmla="*/ 0 w 818255"/>
                <a:gd name="connsiteY0" fmla="*/ 0 h 723902"/>
                <a:gd name="connsiteX1" fmla="*/ 749300 w 818255"/>
                <a:gd name="connsiteY1" fmla="*/ 0 h 723902"/>
                <a:gd name="connsiteX2" fmla="*/ 742950 w 818255"/>
                <a:gd name="connsiteY2" fmla="*/ 292100 h 723902"/>
                <a:gd name="connsiteX3" fmla="*/ 381000 w 818255"/>
                <a:gd name="connsiteY3" fmla="*/ 723900 h 723902"/>
                <a:gd name="connsiteX4" fmla="*/ 12700 w 818255"/>
                <a:gd name="connsiteY4" fmla="*/ 285750 h 723902"/>
                <a:gd name="connsiteX5" fmla="*/ 0 w 818255"/>
                <a:gd name="connsiteY5" fmla="*/ 0 h 723902"/>
                <a:gd name="connsiteX0" fmla="*/ 0 w 818255"/>
                <a:gd name="connsiteY0" fmla="*/ 0 h 723902"/>
                <a:gd name="connsiteX1" fmla="*/ 749300 w 818255"/>
                <a:gd name="connsiteY1" fmla="*/ 0 h 723902"/>
                <a:gd name="connsiteX2" fmla="*/ 742950 w 818255"/>
                <a:gd name="connsiteY2" fmla="*/ 292100 h 723902"/>
                <a:gd name="connsiteX3" fmla="*/ 381000 w 818255"/>
                <a:gd name="connsiteY3" fmla="*/ 723900 h 723902"/>
                <a:gd name="connsiteX4" fmla="*/ 12700 w 818255"/>
                <a:gd name="connsiteY4" fmla="*/ 285750 h 723902"/>
                <a:gd name="connsiteX5" fmla="*/ 0 w 818255"/>
                <a:gd name="connsiteY5" fmla="*/ 0 h 723902"/>
                <a:gd name="connsiteX0" fmla="*/ 0 w 818255"/>
                <a:gd name="connsiteY0" fmla="*/ 0 h 723902"/>
                <a:gd name="connsiteX1" fmla="*/ 749300 w 818255"/>
                <a:gd name="connsiteY1" fmla="*/ 0 h 723902"/>
                <a:gd name="connsiteX2" fmla="*/ 742950 w 818255"/>
                <a:gd name="connsiteY2" fmla="*/ 292100 h 723902"/>
                <a:gd name="connsiteX3" fmla="*/ 381000 w 818255"/>
                <a:gd name="connsiteY3" fmla="*/ 723900 h 723902"/>
                <a:gd name="connsiteX4" fmla="*/ 12700 w 818255"/>
                <a:gd name="connsiteY4" fmla="*/ 285750 h 723902"/>
                <a:gd name="connsiteX5" fmla="*/ 0 w 818255"/>
                <a:gd name="connsiteY5" fmla="*/ 0 h 723902"/>
                <a:gd name="connsiteX0" fmla="*/ 0 w 803639"/>
                <a:gd name="connsiteY0" fmla="*/ 0 h 723913"/>
                <a:gd name="connsiteX1" fmla="*/ 749300 w 803639"/>
                <a:gd name="connsiteY1" fmla="*/ 0 h 723913"/>
                <a:gd name="connsiteX2" fmla="*/ 742950 w 803639"/>
                <a:gd name="connsiteY2" fmla="*/ 292100 h 723913"/>
                <a:gd name="connsiteX3" fmla="*/ 381000 w 803639"/>
                <a:gd name="connsiteY3" fmla="*/ 723900 h 723913"/>
                <a:gd name="connsiteX4" fmla="*/ 12700 w 803639"/>
                <a:gd name="connsiteY4" fmla="*/ 285750 h 723913"/>
                <a:gd name="connsiteX5" fmla="*/ 0 w 803639"/>
                <a:gd name="connsiteY5" fmla="*/ 0 h 723913"/>
                <a:gd name="connsiteX0" fmla="*/ 0 w 818255"/>
                <a:gd name="connsiteY0" fmla="*/ 36116 h 760029"/>
                <a:gd name="connsiteX1" fmla="*/ 749300 w 818255"/>
                <a:gd name="connsiteY1" fmla="*/ 36116 h 760029"/>
                <a:gd name="connsiteX2" fmla="*/ 742950 w 818255"/>
                <a:gd name="connsiteY2" fmla="*/ 328216 h 760029"/>
                <a:gd name="connsiteX3" fmla="*/ 381000 w 818255"/>
                <a:gd name="connsiteY3" fmla="*/ 760016 h 760029"/>
                <a:gd name="connsiteX4" fmla="*/ 12700 w 818255"/>
                <a:gd name="connsiteY4" fmla="*/ 321866 h 760029"/>
                <a:gd name="connsiteX5" fmla="*/ 0 w 818255"/>
                <a:gd name="connsiteY5" fmla="*/ 36116 h 760029"/>
                <a:gd name="connsiteX0" fmla="*/ 0 w 769762"/>
                <a:gd name="connsiteY0" fmla="*/ 71169 h 795082"/>
                <a:gd name="connsiteX1" fmla="*/ 749300 w 769762"/>
                <a:gd name="connsiteY1" fmla="*/ 71169 h 795082"/>
                <a:gd name="connsiteX2" fmla="*/ 742950 w 769762"/>
                <a:gd name="connsiteY2" fmla="*/ 363269 h 795082"/>
                <a:gd name="connsiteX3" fmla="*/ 381000 w 769762"/>
                <a:gd name="connsiteY3" fmla="*/ 795069 h 795082"/>
                <a:gd name="connsiteX4" fmla="*/ 12700 w 769762"/>
                <a:gd name="connsiteY4" fmla="*/ 356919 h 795082"/>
                <a:gd name="connsiteX5" fmla="*/ 0 w 769762"/>
                <a:gd name="connsiteY5" fmla="*/ 71169 h 795082"/>
                <a:gd name="connsiteX0" fmla="*/ 0 w 896628"/>
                <a:gd name="connsiteY0" fmla="*/ 19752 h 743665"/>
                <a:gd name="connsiteX1" fmla="*/ 749300 w 896628"/>
                <a:gd name="connsiteY1" fmla="*/ 19752 h 743665"/>
                <a:gd name="connsiteX2" fmla="*/ 742950 w 896628"/>
                <a:gd name="connsiteY2" fmla="*/ 311852 h 743665"/>
                <a:gd name="connsiteX3" fmla="*/ 381000 w 896628"/>
                <a:gd name="connsiteY3" fmla="*/ 743652 h 743665"/>
                <a:gd name="connsiteX4" fmla="*/ 12700 w 896628"/>
                <a:gd name="connsiteY4" fmla="*/ 305502 h 743665"/>
                <a:gd name="connsiteX5" fmla="*/ 0 w 896628"/>
                <a:gd name="connsiteY5" fmla="*/ 19752 h 743665"/>
                <a:gd name="connsiteX0" fmla="*/ 0 w 896628"/>
                <a:gd name="connsiteY0" fmla="*/ 19752 h 743665"/>
                <a:gd name="connsiteX1" fmla="*/ 749300 w 896628"/>
                <a:gd name="connsiteY1" fmla="*/ 19752 h 743665"/>
                <a:gd name="connsiteX2" fmla="*/ 742950 w 896628"/>
                <a:gd name="connsiteY2" fmla="*/ 311852 h 743665"/>
                <a:gd name="connsiteX3" fmla="*/ 381000 w 896628"/>
                <a:gd name="connsiteY3" fmla="*/ 743652 h 743665"/>
                <a:gd name="connsiteX4" fmla="*/ 12700 w 896628"/>
                <a:gd name="connsiteY4" fmla="*/ 305502 h 743665"/>
                <a:gd name="connsiteX5" fmla="*/ 0 w 896628"/>
                <a:gd name="connsiteY5" fmla="*/ 19752 h 743665"/>
                <a:gd name="connsiteX0" fmla="*/ 0 w 768651"/>
                <a:gd name="connsiteY0" fmla="*/ 19752 h 743665"/>
                <a:gd name="connsiteX1" fmla="*/ 749300 w 768651"/>
                <a:gd name="connsiteY1" fmla="*/ 19752 h 743665"/>
                <a:gd name="connsiteX2" fmla="*/ 742950 w 768651"/>
                <a:gd name="connsiteY2" fmla="*/ 311852 h 743665"/>
                <a:gd name="connsiteX3" fmla="*/ 381000 w 768651"/>
                <a:gd name="connsiteY3" fmla="*/ 743652 h 743665"/>
                <a:gd name="connsiteX4" fmla="*/ 12700 w 768651"/>
                <a:gd name="connsiteY4" fmla="*/ 305502 h 743665"/>
                <a:gd name="connsiteX5" fmla="*/ 0 w 768651"/>
                <a:gd name="connsiteY5" fmla="*/ 19752 h 743665"/>
                <a:gd name="connsiteX0" fmla="*/ 0 w 768651"/>
                <a:gd name="connsiteY0" fmla="*/ 21086 h 744999"/>
                <a:gd name="connsiteX1" fmla="*/ 749300 w 768651"/>
                <a:gd name="connsiteY1" fmla="*/ 21086 h 744999"/>
                <a:gd name="connsiteX2" fmla="*/ 742950 w 768651"/>
                <a:gd name="connsiteY2" fmla="*/ 313186 h 744999"/>
                <a:gd name="connsiteX3" fmla="*/ 381000 w 768651"/>
                <a:gd name="connsiteY3" fmla="*/ 744986 h 744999"/>
                <a:gd name="connsiteX4" fmla="*/ 12700 w 768651"/>
                <a:gd name="connsiteY4" fmla="*/ 306836 h 744999"/>
                <a:gd name="connsiteX5" fmla="*/ 0 w 768651"/>
                <a:gd name="connsiteY5" fmla="*/ 21086 h 744999"/>
                <a:gd name="connsiteX0" fmla="*/ 0 w 768651"/>
                <a:gd name="connsiteY0" fmla="*/ 1334 h 725247"/>
                <a:gd name="connsiteX1" fmla="*/ 749300 w 768651"/>
                <a:gd name="connsiteY1" fmla="*/ 1334 h 725247"/>
                <a:gd name="connsiteX2" fmla="*/ 742950 w 768651"/>
                <a:gd name="connsiteY2" fmla="*/ 293434 h 725247"/>
                <a:gd name="connsiteX3" fmla="*/ 381000 w 768651"/>
                <a:gd name="connsiteY3" fmla="*/ 725234 h 725247"/>
                <a:gd name="connsiteX4" fmla="*/ 12700 w 768651"/>
                <a:gd name="connsiteY4" fmla="*/ 287084 h 725247"/>
                <a:gd name="connsiteX5" fmla="*/ 0 w 768651"/>
                <a:gd name="connsiteY5" fmla="*/ 1334 h 725247"/>
                <a:gd name="connsiteX0" fmla="*/ 0 w 768651"/>
                <a:gd name="connsiteY0" fmla="*/ 1334 h 725247"/>
                <a:gd name="connsiteX1" fmla="*/ 749300 w 768651"/>
                <a:gd name="connsiteY1" fmla="*/ 1334 h 725247"/>
                <a:gd name="connsiteX2" fmla="*/ 742950 w 768651"/>
                <a:gd name="connsiteY2" fmla="*/ 293434 h 725247"/>
                <a:gd name="connsiteX3" fmla="*/ 381000 w 768651"/>
                <a:gd name="connsiteY3" fmla="*/ 725234 h 725247"/>
                <a:gd name="connsiteX4" fmla="*/ 12700 w 768651"/>
                <a:gd name="connsiteY4" fmla="*/ 287084 h 725247"/>
                <a:gd name="connsiteX5" fmla="*/ 0 w 768651"/>
                <a:gd name="connsiteY5" fmla="*/ 1334 h 725247"/>
                <a:gd name="connsiteX0" fmla="*/ 0 w 751809"/>
                <a:gd name="connsiteY0" fmla="*/ 1334 h 725236"/>
                <a:gd name="connsiteX1" fmla="*/ 749300 w 751809"/>
                <a:gd name="connsiteY1" fmla="*/ 1334 h 725236"/>
                <a:gd name="connsiteX2" fmla="*/ 742950 w 751809"/>
                <a:gd name="connsiteY2" fmla="*/ 293434 h 725236"/>
                <a:gd name="connsiteX3" fmla="*/ 381000 w 751809"/>
                <a:gd name="connsiteY3" fmla="*/ 725234 h 725236"/>
                <a:gd name="connsiteX4" fmla="*/ 12700 w 751809"/>
                <a:gd name="connsiteY4" fmla="*/ 287084 h 725236"/>
                <a:gd name="connsiteX5" fmla="*/ 0 w 751809"/>
                <a:gd name="connsiteY5" fmla="*/ 1334 h 725236"/>
                <a:gd name="connsiteX0" fmla="*/ 0 w 749300"/>
                <a:gd name="connsiteY0" fmla="*/ 1334 h 725243"/>
                <a:gd name="connsiteX1" fmla="*/ 749300 w 749300"/>
                <a:gd name="connsiteY1" fmla="*/ 1334 h 725243"/>
                <a:gd name="connsiteX2" fmla="*/ 742950 w 749300"/>
                <a:gd name="connsiteY2" fmla="*/ 293434 h 725243"/>
                <a:gd name="connsiteX3" fmla="*/ 381000 w 749300"/>
                <a:gd name="connsiteY3" fmla="*/ 725234 h 725243"/>
                <a:gd name="connsiteX4" fmla="*/ 12700 w 749300"/>
                <a:gd name="connsiteY4" fmla="*/ 287084 h 725243"/>
                <a:gd name="connsiteX5" fmla="*/ 0 w 749300"/>
                <a:gd name="connsiteY5" fmla="*/ 1334 h 725243"/>
                <a:gd name="connsiteX0" fmla="*/ 16520 w 765820"/>
                <a:gd name="connsiteY0" fmla="*/ 6350 h 723909"/>
                <a:gd name="connsiteX1" fmla="*/ 765820 w 765820"/>
                <a:gd name="connsiteY1" fmla="*/ 0 h 723909"/>
                <a:gd name="connsiteX2" fmla="*/ 759470 w 765820"/>
                <a:gd name="connsiteY2" fmla="*/ 292100 h 723909"/>
                <a:gd name="connsiteX3" fmla="*/ 397520 w 765820"/>
                <a:gd name="connsiteY3" fmla="*/ 723900 h 723909"/>
                <a:gd name="connsiteX4" fmla="*/ 29220 w 765820"/>
                <a:gd name="connsiteY4" fmla="*/ 285750 h 723909"/>
                <a:gd name="connsiteX5" fmla="*/ 16520 w 765820"/>
                <a:gd name="connsiteY5" fmla="*/ 6350 h 723909"/>
                <a:gd name="connsiteX0" fmla="*/ 0 w 749300"/>
                <a:gd name="connsiteY0" fmla="*/ 6350 h 723909"/>
                <a:gd name="connsiteX1" fmla="*/ 749300 w 749300"/>
                <a:gd name="connsiteY1" fmla="*/ 0 h 723909"/>
                <a:gd name="connsiteX2" fmla="*/ 742950 w 749300"/>
                <a:gd name="connsiteY2" fmla="*/ 292100 h 723909"/>
                <a:gd name="connsiteX3" fmla="*/ 381000 w 749300"/>
                <a:gd name="connsiteY3" fmla="*/ 723900 h 723909"/>
                <a:gd name="connsiteX4" fmla="*/ 12700 w 749300"/>
                <a:gd name="connsiteY4" fmla="*/ 285750 h 723909"/>
                <a:gd name="connsiteX5" fmla="*/ 0 w 749300"/>
                <a:gd name="connsiteY5" fmla="*/ 6350 h 723909"/>
                <a:gd name="connsiteX0" fmla="*/ 0 w 749300"/>
                <a:gd name="connsiteY0" fmla="*/ 6350 h 723909"/>
                <a:gd name="connsiteX1" fmla="*/ 749300 w 749300"/>
                <a:gd name="connsiteY1" fmla="*/ 0 h 723909"/>
                <a:gd name="connsiteX2" fmla="*/ 742950 w 749300"/>
                <a:gd name="connsiteY2" fmla="*/ 292100 h 723909"/>
                <a:gd name="connsiteX3" fmla="*/ 381000 w 749300"/>
                <a:gd name="connsiteY3" fmla="*/ 723900 h 723909"/>
                <a:gd name="connsiteX4" fmla="*/ 12700 w 749300"/>
                <a:gd name="connsiteY4" fmla="*/ 285750 h 723909"/>
                <a:gd name="connsiteX5" fmla="*/ 0 w 749300"/>
                <a:gd name="connsiteY5" fmla="*/ 6350 h 723909"/>
                <a:gd name="connsiteX0" fmla="*/ 26198 w 761210"/>
                <a:gd name="connsiteY0" fmla="*/ 6350 h 723909"/>
                <a:gd name="connsiteX1" fmla="*/ 761210 w 761210"/>
                <a:gd name="connsiteY1" fmla="*/ 0 h 723909"/>
                <a:gd name="connsiteX2" fmla="*/ 754860 w 761210"/>
                <a:gd name="connsiteY2" fmla="*/ 292100 h 723909"/>
                <a:gd name="connsiteX3" fmla="*/ 392910 w 761210"/>
                <a:gd name="connsiteY3" fmla="*/ 723900 h 723909"/>
                <a:gd name="connsiteX4" fmla="*/ 24610 w 761210"/>
                <a:gd name="connsiteY4" fmla="*/ 285750 h 723909"/>
                <a:gd name="connsiteX5" fmla="*/ 26198 w 761210"/>
                <a:gd name="connsiteY5" fmla="*/ 6350 h 723909"/>
                <a:gd name="connsiteX0" fmla="*/ 28118 w 763130"/>
                <a:gd name="connsiteY0" fmla="*/ 6350 h 723909"/>
                <a:gd name="connsiteX1" fmla="*/ 763130 w 763130"/>
                <a:gd name="connsiteY1" fmla="*/ 0 h 723909"/>
                <a:gd name="connsiteX2" fmla="*/ 756780 w 763130"/>
                <a:gd name="connsiteY2" fmla="*/ 292100 h 723909"/>
                <a:gd name="connsiteX3" fmla="*/ 394830 w 763130"/>
                <a:gd name="connsiteY3" fmla="*/ 723900 h 723909"/>
                <a:gd name="connsiteX4" fmla="*/ 26530 w 763130"/>
                <a:gd name="connsiteY4" fmla="*/ 285750 h 723909"/>
                <a:gd name="connsiteX5" fmla="*/ 28118 w 763130"/>
                <a:gd name="connsiteY5" fmla="*/ 6350 h 723909"/>
                <a:gd name="connsiteX0" fmla="*/ 4908 w 739920"/>
                <a:gd name="connsiteY0" fmla="*/ 6350 h 723909"/>
                <a:gd name="connsiteX1" fmla="*/ 739920 w 739920"/>
                <a:gd name="connsiteY1" fmla="*/ 0 h 723909"/>
                <a:gd name="connsiteX2" fmla="*/ 733570 w 739920"/>
                <a:gd name="connsiteY2" fmla="*/ 292100 h 723909"/>
                <a:gd name="connsiteX3" fmla="*/ 371620 w 739920"/>
                <a:gd name="connsiteY3" fmla="*/ 723900 h 723909"/>
                <a:gd name="connsiteX4" fmla="*/ 3320 w 739920"/>
                <a:gd name="connsiteY4" fmla="*/ 285750 h 723909"/>
                <a:gd name="connsiteX5" fmla="*/ 4908 w 739920"/>
                <a:gd name="connsiteY5" fmla="*/ 6350 h 723909"/>
                <a:gd name="connsiteX0" fmla="*/ 4908 w 739920"/>
                <a:gd name="connsiteY0" fmla="*/ 6350 h 723909"/>
                <a:gd name="connsiteX1" fmla="*/ 739920 w 739920"/>
                <a:gd name="connsiteY1" fmla="*/ 0 h 723909"/>
                <a:gd name="connsiteX2" fmla="*/ 733570 w 739920"/>
                <a:gd name="connsiteY2" fmla="*/ 292100 h 723909"/>
                <a:gd name="connsiteX3" fmla="*/ 371620 w 739920"/>
                <a:gd name="connsiteY3" fmla="*/ 723900 h 723909"/>
                <a:gd name="connsiteX4" fmla="*/ 3320 w 739920"/>
                <a:gd name="connsiteY4" fmla="*/ 285750 h 723909"/>
                <a:gd name="connsiteX5" fmla="*/ 4908 w 739920"/>
                <a:gd name="connsiteY5" fmla="*/ 6350 h 723909"/>
                <a:gd name="connsiteX0" fmla="*/ 2870 w 737882"/>
                <a:gd name="connsiteY0" fmla="*/ 6350 h 723909"/>
                <a:gd name="connsiteX1" fmla="*/ 737882 w 737882"/>
                <a:gd name="connsiteY1" fmla="*/ 0 h 723909"/>
                <a:gd name="connsiteX2" fmla="*/ 731532 w 737882"/>
                <a:gd name="connsiteY2" fmla="*/ 292100 h 723909"/>
                <a:gd name="connsiteX3" fmla="*/ 369582 w 737882"/>
                <a:gd name="connsiteY3" fmla="*/ 723900 h 723909"/>
                <a:gd name="connsiteX4" fmla="*/ 1282 w 737882"/>
                <a:gd name="connsiteY4" fmla="*/ 285750 h 723909"/>
                <a:gd name="connsiteX5" fmla="*/ 2870 w 737882"/>
                <a:gd name="connsiteY5" fmla="*/ 6350 h 7239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37882" h="723909">
                  <a:moveTo>
                    <a:pt x="2870" y="6350"/>
                  </a:moveTo>
                  <a:lnTo>
                    <a:pt x="737882" y="0"/>
                  </a:lnTo>
                  <a:cubicBezTo>
                    <a:pt x="723120" y="354390"/>
                    <a:pt x="735765" y="-50800"/>
                    <a:pt x="731532" y="292100"/>
                  </a:cubicBezTo>
                  <a:cubicBezTo>
                    <a:pt x="727299" y="635000"/>
                    <a:pt x="491290" y="724958"/>
                    <a:pt x="369582" y="723900"/>
                  </a:cubicBezTo>
                  <a:cubicBezTo>
                    <a:pt x="247874" y="722842"/>
                    <a:pt x="5252" y="617273"/>
                    <a:pt x="1282" y="285750"/>
                  </a:cubicBezTo>
                  <a:cubicBezTo>
                    <a:pt x="-2688" y="-45773"/>
                    <a:pt x="3928" y="482600"/>
                    <a:pt x="2870" y="6350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3" name="Freeform 82"/>
            <p:cNvSpPr/>
            <p:nvPr/>
          </p:nvSpPr>
          <p:spPr>
            <a:xfrm>
              <a:off x="10413994" y="1974850"/>
              <a:ext cx="733783" cy="2616203"/>
            </a:xfrm>
            <a:custGeom>
              <a:avLst/>
              <a:gdLst>
                <a:gd name="connsiteX0" fmla="*/ 36050 w 795698"/>
                <a:gd name="connsiteY0" fmla="*/ 0 h 2616279"/>
                <a:gd name="connsiteX1" fmla="*/ 36050 w 795698"/>
                <a:gd name="connsiteY1" fmla="*/ 2178050 h 2616279"/>
                <a:gd name="connsiteX2" fmla="*/ 410700 w 795698"/>
                <a:gd name="connsiteY2" fmla="*/ 2616200 h 2616279"/>
                <a:gd name="connsiteX3" fmla="*/ 759950 w 795698"/>
                <a:gd name="connsiteY3" fmla="*/ 2171700 h 2616279"/>
                <a:gd name="connsiteX4" fmla="*/ 766300 w 795698"/>
                <a:gd name="connsiteY4" fmla="*/ 12700 h 2616279"/>
                <a:gd name="connsiteX0" fmla="*/ 27635 w 787283"/>
                <a:gd name="connsiteY0" fmla="*/ 0 h 2616279"/>
                <a:gd name="connsiteX1" fmla="*/ 27635 w 787283"/>
                <a:gd name="connsiteY1" fmla="*/ 2178050 h 2616279"/>
                <a:gd name="connsiteX2" fmla="*/ 402285 w 787283"/>
                <a:gd name="connsiteY2" fmla="*/ 2616200 h 2616279"/>
                <a:gd name="connsiteX3" fmla="*/ 751535 w 787283"/>
                <a:gd name="connsiteY3" fmla="*/ 2171700 h 2616279"/>
                <a:gd name="connsiteX4" fmla="*/ 757885 w 787283"/>
                <a:gd name="connsiteY4" fmla="*/ 12700 h 2616279"/>
                <a:gd name="connsiteX0" fmla="*/ 27635 w 781551"/>
                <a:gd name="connsiteY0" fmla="*/ 0 h 2616279"/>
                <a:gd name="connsiteX1" fmla="*/ 27635 w 781551"/>
                <a:gd name="connsiteY1" fmla="*/ 2178050 h 2616279"/>
                <a:gd name="connsiteX2" fmla="*/ 402285 w 781551"/>
                <a:gd name="connsiteY2" fmla="*/ 2616200 h 2616279"/>
                <a:gd name="connsiteX3" fmla="*/ 751535 w 781551"/>
                <a:gd name="connsiteY3" fmla="*/ 2171700 h 2616279"/>
                <a:gd name="connsiteX4" fmla="*/ 757885 w 781551"/>
                <a:gd name="connsiteY4" fmla="*/ 12700 h 2616279"/>
                <a:gd name="connsiteX0" fmla="*/ 27635 w 763164"/>
                <a:gd name="connsiteY0" fmla="*/ 0 h 2616279"/>
                <a:gd name="connsiteX1" fmla="*/ 27635 w 763164"/>
                <a:gd name="connsiteY1" fmla="*/ 2178050 h 2616279"/>
                <a:gd name="connsiteX2" fmla="*/ 402285 w 763164"/>
                <a:gd name="connsiteY2" fmla="*/ 2616200 h 2616279"/>
                <a:gd name="connsiteX3" fmla="*/ 751535 w 763164"/>
                <a:gd name="connsiteY3" fmla="*/ 2171700 h 2616279"/>
                <a:gd name="connsiteX4" fmla="*/ 757885 w 763164"/>
                <a:gd name="connsiteY4" fmla="*/ 12700 h 2616279"/>
                <a:gd name="connsiteX0" fmla="*/ 27635 w 761412"/>
                <a:gd name="connsiteY0" fmla="*/ 0 h 2616279"/>
                <a:gd name="connsiteX1" fmla="*/ 27635 w 761412"/>
                <a:gd name="connsiteY1" fmla="*/ 2178050 h 2616279"/>
                <a:gd name="connsiteX2" fmla="*/ 402285 w 761412"/>
                <a:gd name="connsiteY2" fmla="*/ 2616200 h 2616279"/>
                <a:gd name="connsiteX3" fmla="*/ 751535 w 761412"/>
                <a:gd name="connsiteY3" fmla="*/ 2171700 h 2616279"/>
                <a:gd name="connsiteX4" fmla="*/ 757885 w 761412"/>
                <a:gd name="connsiteY4" fmla="*/ 12700 h 2616279"/>
                <a:gd name="connsiteX0" fmla="*/ 4 w 733781"/>
                <a:gd name="connsiteY0" fmla="*/ 0 h 2616203"/>
                <a:gd name="connsiteX1" fmla="*/ 4 w 733781"/>
                <a:gd name="connsiteY1" fmla="*/ 2178050 h 2616203"/>
                <a:gd name="connsiteX2" fmla="*/ 374654 w 733781"/>
                <a:gd name="connsiteY2" fmla="*/ 2616200 h 2616203"/>
                <a:gd name="connsiteX3" fmla="*/ 723904 w 733781"/>
                <a:gd name="connsiteY3" fmla="*/ 2171700 h 2616203"/>
                <a:gd name="connsiteX4" fmla="*/ 730254 w 733781"/>
                <a:gd name="connsiteY4" fmla="*/ 12700 h 2616203"/>
                <a:gd name="connsiteX0" fmla="*/ 6 w 733783"/>
                <a:gd name="connsiteY0" fmla="*/ 0 h 2616203"/>
                <a:gd name="connsiteX1" fmla="*/ 6 w 733783"/>
                <a:gd name="connsiteY1" fmla="*/ 2178050 h 2616203"/>
                <a:gd name="connsiteX2" fmla="*/ 374656 w 733783"/>
                <a:gd name="connsiteY2" fmla="*/ 2616200 h 2616203"/>
                <a:gd name="connsiteX3" fmla="*/ 723906 w 733783"/>
                <a:gd name="connsiteY3" fmla="*/ 2171700 h 2616203"/>
                <a:gd name="connsiteX4" fmla="*/ 730256 w 733783"/>
                <a:gd name="connsiteY4" fmla="*/ 12700 h 26162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33783" h="2616203">
                  <a:moveTo>
                    <a:pt x="6" y="0"/>
                  </a:moveTo>
                  <a:cubicBezTo>
                    <a:pt x="535" y="2077508"/>
                    <a:pt x="1064" y="1951567"/>
                    <a:pt x="6" y="2178050"/>
                  </a:cubicBezTo>
                  <a:cubicBezTo>
                    <a:pt x="-1052" y="2404533"/>
                    <a:pt x="127006" y="2617258"/>
                    <a:pt x="374656" y="2616200"/>
                  </a:cubicBezTo>
                  <a:cubicBezTo>
                    <a:pt x="622306" y="2615142"/>
                    <a:pt x="715439" y="2440516"/>
                    <a:pt x="723906" y="2171700"/>
                  </a:cubicBezTo>
                  <a:cubicBezTo>
                    <a:pt x="732373" y="1902884"/>
                    <a:pt x="737664" y="1821392"/>
                    <a:pt x="730256" y="12700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4" name="TextBox 83"/>
          <p:cNvSpPr txBox="1"/>
          <p:nvPr/>
        </p:nvSpPr>
        <p:spPr>
          <a:xfrm>
            <a:off x="6326287" y="196311"/>
            <a:ext cx="2541058" cy="13652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en-GB" sz="3600" dirty="0">
                <a:sym typeface="Wingdings 2" panose="05020102010507070707" pitchFamily="18" charset="2"/>
              </a:rPr>
              <a:t></a:t>
            </a:r>
            <a:r>
              <a:rPr lang="en-GB" sz="2400" dirty="0">
                <a:sym typeface="Wingdings 2" panose="05020102010507070707" pitchFamily="18" charset="2"/>
              </a:rPr>
              <a:t> </a:t>
            </a:r>
            <a:r>
              <a:rPr lang="en-GB" sz="2000" dirty="0">
                <a:sym typeface="Wingdings 2" panose="05020102010507070707" pitchFamily="18" charset="2"/>
              </a:rPr>
              <a:t>CARBONATE TEST: Add 1cm</a:t>
            </a:r>
            <a:r>
              <a:rPr lang="en-GB" sz="2000" baseline="30000" dirty="0">
                <a:sym typeface="Wingdings 2" panose="05020102010507070707" pitchFamily="18" charset="2"/>
              </a:rPr>
              <a:t>3</a:t>
            </a:r>
            <a:r>
              <a:rPr lang="en-GB" sz="2000" dirty="0">
                <a:sym typeface="Wingdings 2" panose="05020102010507070707" pitchFamily="18" charset="2"/>
              </a:rPr>
              <a:t> </a:t>
            </a:r>
            <a:r>
              <a:rPr lang="en-GB" sz="2000" dirty="0" err="1">
                <a:sym typeface="Wingdings 2" panose="05020102010507070707" pitchFamily="18" charset="2"/>
              </a:rPr>
              <a:t>HCl</a:t>
            </a:r>
            <a:endParaRPr lang="en-GB" sz="2000" dirty="0">
              <a:sym typeface="Wingdings 2" panose="05020102010507070707" pitchFamily="18" charset="2"/>
            </a:endParaRPr>
          </a:p>
          <a:p>
            <a:pPr algn="r"/>
            <a:r>
              <a:rPr lang="en-GB" sz="2400" dirty="0">
                <a:sym typeface="Wingdings" panose="05000000000000000000" pitchFamily="2" charset="2"/>
              </a:rPr>
              <a:t></a:t>
            </a:r>
          </a:p>
          <a:p>
            <a:endParaRPr lang="en-GB" sz="2400" dirty="0">
              <a:sym typeface="Wingdings" panose="05000000000000000000" pitchFamily="2" charset="2"/>
            </a:endParaRPr>
          </a:p>
        </p:txBody>
      </p:sp>
      <p:sp>
        <p:nvSpPr>
          <p:cNvPr id="85" name="Bent Arrow 84"/>
          <p:cNvSpPr/>
          <p:nvPr/>
        </p:nvSpPr>
        <p:spPr>
          <a:xfrm rot="16200000" flipH="1">
            <a:off x="5703263" y="1203908"/>
            <a:ext cx="711200" cy="534848"/>
          </a:xfrm>
          <a:prstGeom prst="bentArrow">
            <a:avLst>
              <a:gd name="adj1" fmla="val 12778"/>
              <a:gd name="adj2" fmla="val 16111"/>
              <a:gd name="adj3" fmla="val 29444"/>
              <a:gd name="adj4" fmla="val 43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7637682" y="2314462"/>
            <a:ext cx="2020407" cy="713212"/>
            <a:chOff x="6548999" y="2809229"/>
            <a:chExt cx="2020407" cy="713212"/>
          </a:xfrm>
        </p:grpSpPr>
        <p:sp>
          <p:nvSpPr>
            <p:cNvPr id="87" name="Freeform 86"/>
            <p:cNvSpPr/>
            <p:nvPr/>
          </p:nvSpPr>
          <p:spPr>
            <a:xfrm rot="3326085">
              <a:off x="6893913" y="2858244"/>
              <a:ext cx="408646" cy="919747"/>
            </a:xfrm>
            <a:custGeom>
              <a:avLst/>
              <a:gdLst>
                <a:gd name="connsiteX0" fmla="*/ 0 w 749300"/>
                <a:gd name="connsiteY0" fmla="*/ 0 h 723900"/>
                <a:gd name="connsiteX1" fmla="*/ 749300 w 749300"/>
                <a:gd name="connsiteY1" fmla="*/ 0 h 723900"/>
                <a:gd name="connsiteX2" fmla="*/ 742950 w 749300"/>
                <a:gd name="connsiteY2" fmla="*/ 292100 h 723900"/>
                <a:gd name="connsiteX3" fmla="*/ 381000 w 749300"/>
                <a:gd name="connsiteY3" fmla="*/ 723900 h 723900"/>
                <a:gd name="connsiteX4" fmla="*/ 12700 w 749300"/>
                <a:gd name="connsiteY4" fmla="*/ 285750 h 723900"/>
                <a:gd name="connsiteX5" fmla="*/ 0 w 749300"/>
                <a:gd name="connsiteY5" fmla="*/ 0 h 723900"/>
                <a:gd name="connsiteX0" fmla="*/ 0 w 749300"/>
                <a:gd name="connsiteY0" fmla="*/ 0 h 723902"/>
                <a:gd name="connsiteX1" fmla="*/ 749300 w 749300"/>
                <a:gd name="connsiteY1" fmla="*/ 0 h 723902"/>
                <a:gd name="connsiteX2" fmla="*/ 742950 w 749300"/>
                <a:gd name="connsiteY2" fmla="*/ 292100 h 723902"/>
                <a:gd name="connsiteX3" fmla="*/ 381000 w 749300"/>
                <a:gd name="connsiteY3" fmla="*/ 723900 h 723902"/>
                <a:gd name="connsiteX4" fmla="*/ 12700 w 749300"/>
                <a:gd name="connsiteY4" fmla="*/ 285750 h 723902"/>
                <a:gd name="connsiteX5" fmla="*/ 0 w 749300"/>
                <a:gd name="connsiteY5" fmla="*/ 0 h 723902"/>
                <a:gd name="connsiteX0" fmla="*/ 0 w 818255"/>
                <a:gd name="connsiteY0" fmla="*/ 0 h 723902"/>
                <a:gd name="connsiteX1" fmla="*/ 749300 w 818255"/>
                <a:gd name="connsiteY1" fmla="*/ 0 h 723902"/>
                <a:gd name="connsiteX2" fmla="*/ 742950 w 818255"/>
                <a:gd name="connsiteY2" fmla="*/ 292100 h 723902"/>
                <a:gd name="connsiteX3" fmla="*/ 381000 w 818255"/>
                <a:gd name="connsiteY3" fmla="*/ 723900 h 723902"/>
                <a:gd name="connsiteX4" fmla="*/ 12700 w 818255"/>
                <a:gd name="connsiteY4" fmla="*/ 285750 h 723902"/>
                <a:gd name="connsiteX5" fmla="*/ 0 w 818255"/>
                <a:gd name="connsiteY5" fmla="*/ 0 h 723902"/>
                <a:gd name="connsiteX0" fmla="*/ 0 w 818255"/>
                <a:gd name="connsiteY0" fmla="*/ 0 h 723902"/>
                <a:gd name="connsiteX1" fmla="*/ 749300 w 818255"/>
                <a:gd name="connsiteY1" fmla="*/ 0 h 723902"/>
                <a:gd name="connsiteX2" fmla="*/ 742950 w 818255"/>
                <a:gd name="connsiteY2" fmla="*/ 292100 h 723902"/>
                <a:gd name="connsiteX3" fmla="*/ 381000 w 818255"/>
                <a:gd name="connsiteY3" fmla="*/ 723900 h 723902"/>
                <a:gd name="connsiteX4" fmla="*/ 12700 w 818255"/>
                <a:gd name="connsiteY4" fmla="*/ 285750 h 723902"/>
                <a:gd name="connsiteX5" fmla="*/ 0 w 818255"/>
                <a:gd name="connsiteY5" fmla="*/ 0 h 723902"/>
                <a:gd name="connsiteX0" fmla="*/ 0 w 818255"/>
                <a:gd name="connsiteY0" fmla="*/ 0 h 723902"/>
                <a:gd name="connsiteX1" fmla="*/ 749300 w 818255"/>
                <a:gd name="connsiteY1" fmla="*/ 0 h 723902"/>
                <a:gd name="connsiteX2" fmla="*/ 742950 w 818255"/>
                <a:gd name="connsiteY2" fmla="*/ 292100 h 723902"/>
                <a:gd name="connsiteX3" fmla="*/ 381000 w 818255"/>
                <a:gd name="connsiteY3" fmla="*/ 723900 h 723902"/>
                <a:gd name="connsiteX4" fmla="*/ 12700 w 818255"/>
                <a:gd name="connsiteY4" fmla="*/ 285750 h 723902"/>
                <a:gd name="connsiteX5" fmla="*/ 0 w 818255"/>
                <a:gd name="connsiteY5" fmla="*/ 0 h 723902"/>
                <a:gd name="connsiteX0" fmla="*/ 0 w 803639"/>
                <a:gd name="connsiteY0" fmla="*/ 0 h 723913"/>
                <a:gd name="connsiteX1" fmla="*/ 749300 w 803639"/>
                <a:gd name="connsiteY1" fmla="*/ 0 h 723913"/>
                <a:gd name="connsiteX2" fmla="*/ 742950 w 803639"/>
                <a:gd name="connsiteY2" fmla="*/ 292100 h 723913"/>
                <a:gd name="connsiteX3" fmla="*/ 381000 w 803639"/>
                <a:gd name="connsiteY3" fmla="*/ 723900 h 723913"/>
                <a:gd name="connsiteX4" fmla="*/ 12700 w 803639"/>
                <a:gd name="connsiteY4" fmla="*/ 285750 h 723913"/>
                <a:gd name="connsiteX5" fmla="*/ 0 w 803639"/>
                <a:gd name="connsiteY5" fmla="*/ 0 h 723913"/>
                <a:gd name="connsiteX0" fmla="*/ 0 w 818255"/>
                <a:gd name="connsiteY0" fmla="*/ 36116 h 760029"/>
                <a:gd name="connsiteX1" fmla="*/ 749300 w 818255"/>
                <a:gd name="connsiteY1" fmla="*/ 36116 h 760029"/>
                <a:gd name="connsiteX2" fmla="*/ 742950 w 818255"/>
                <a:gd name="connsiteY2" fmla="*/ 328216 h 760029"/>
                <a:gd name="connsiteX3" fmla="*/ 381000 w 818255"/>
                <a:gd name="connsiteY3" fmla="*/ 760016 h 760029"/>
                <a:gd name="connsiteX4" fmla="*/ 12700 w 818255"/>
                <a:gd name="connsiteY4" fmla="*/ 321866 h 760029"/>
                <a:gd name="connsiteX5" fmla="*/ 0 w 818255"/>
                <a:gd name="connsiteY5" fmla="*/ 36116 h 760029"/>
                <a:gd name="connsiteX0" fmla="*/ 0 w 769762"/>
                <a:gd name="connsiteY0" fmla="*/ 71169 h 795082"/>
                <a:gd name="connsiteX1" fmla="*/ 749300 w 769762"/>
                <a:gd name="connsiteY1" fmla="*/ 71169 h 795082"/>
                <a:gd name="connsiteX2" fmla="*/ 742950 w 769762"/>
                <a:gd name="connsiteY2" fmla="*/ 363269 h 795082"/>
                <a:gd name="connsiteX3" fmla="*/ 381000 w 769762"/>
                <a:gd name="connsiteY3" fmla="*/ 795069 h 795082"/>
                <a:gd name="connsiteX4" fmla="*/ 12700 w 769762"/>
                <a:gd name="connsiteY4" fmla="*/ 356919 h 795082"/>
                <a:gd name="connsiteX5" fmla="*/ 0 w 769762"/>
                <a:gd name="connsiteY5" fmla="*/ 71169 h 795082"/>
                <a:gd name="connsiteX0" fmla="*/ 0 w 896628"/>
                <a:gd name="connsiteY0" fmla="*/ 19752 h 743665"/>
                <a:gd name="connsiteX1" fmla="*/ 749300 w 896628"/>
                <a:gd name="connsiteY1" fmla="*/ 19752 h 743665"/>
                <a:gd name="connsiteX2" fmla="*/ 742950 w 896628"/>
                <a:gd name="connsiteY2" fmla="*/ 311852 h 743665"/>
                <a:gd name="connsiteX3" fmla="*/ 381000 w 896628"/>
                <a:gd name="connsiteY3" fmla="*/ 743652 h 743665"/>
                <a:gd name="connsiteX4" fmla="*/ 12700 w 896628"/>
                <a:gd name="connsiteY4" fmla="*/ 305502 h 743665"/>
                <a:gd name="connsiteX5" fmla="*/ 0 w 896628"/>
                <a:gd name="connsiteY5" fmla="*/ 19752 h 743665"/>
                <a:gd name="connsiteX0" fmla="*/ 0 w 896628"/>
                <a:gd name="connsiteY0" fmla="*/ 19752 h 743665"/>
                <a:gd name="connsiteX1" fmla="*/ 749300 w 896628"/>
                <a:gd name="connsiteY1" fmla="*/ 19752 h 743665"/>
                <a:gd name="connsiteX2" fmla="*/ 742950 w 896628"/>
                <a:gd name="connsiteY2" fmla="*/ 311852 h 743665"/>
                <a:gd name="connsiteX3" fmla="*/ 381000 w 896628"/>
                <a:gd name="connsiteY3" fmla="*/ 743652 h 743665"/>
                <a:gd name="connsiteX4" fmla="*/ 12700 w 896628"/>
                <a:gd name="connsiteY4" fmla="*/ 305502 h 743665"/>
                <a:gd name="connsiteX5" fmla="*/ 0 w 896628"/>
                <a:gd name="connsiteY5" fmla="*/ 19752 h 743665"/>
                <a:gd name="connsiteX0" fmla="*/ 0 w 768651"/>
                <a:gd name="connsiteY0" fmla="*/ 19752 h 743665"/>
                <a:gd name="connsiteX1" fmla="*/ 749300 w 768651"/>
                <a:gd name="connsiteY1" fmla="*/ 19752 h 743665"/>
                <a:gd name="connsiteX2" fmla="*/ 742950 w 768651"/>
                <a:gd name="connsiteY2" fmla="*/ 311852 h 743665"/>
                <a:gd name="connsiteX3" fmla="*/ 381000 w 768651"/>
                <a:gd name="connsiteY3" fmla="*/ 743652 h 743665"/>
                <a:gd name="connsiteX4" fmla="*/ 12700 w 768651"/>
                <a:gd name="connsiteY4" fmla="*/ 305502 h 743665"/>
                <a:gd name="connsiteX5" fmla="*/ 0 w 768651"/>
                <a:gd name="connsiteY5" fmla="*/ 19752 h 743665"/>
                <a:gd name="connsiteX0" fmla="*/ 0 w 768651"/>
                <a:gd name="connsiteY0" fmla="*/ 21086 h 744999"/>
                <a:gd name="connsiteX1" fmla="*/ 749300 w 768651"/>
                <a:gd name="connsiteY1" fmla="*/ 21086 h 744999"/>
                <a:gd name="connsiteX2" fmla="*/ 742950 w 768651"/>
                <a:gd name="connsiteY2" fmla="*/ 313186 h 744999"/>
                <a:gd name="connsiteX3" fmla="*/ 381000 w 768651"/>
                <a:gd name="connsiteY3" fmla="*/ 744986 h 744999"/>
                <a:gd name="connsiteX4" fmla="*/ 12700 w 768651"/>
                <a:gd name="connsiteY4" fmla="*/ 306836 h 744999"/>
                <a:gd name="connsiteX5" fmla="*/ 0 w 768651"/>
                <a:gd name="connsiteY5" fmla="*/ 21086 h 744999"/>
                <a:gd name="connsiteX0" fmla="*/ 0 w 768651"/>
                <a:gd name="connsiteY0" fmla="*/ 1334 h 725247"/>
                <a:gd name="connsiteX1" fmla="*/ 749300 w 768651"/>
                <a:gd name="connsiteY1" fmla="*/ 1334 h 725247"/>
                <a:gd name="connsiteX2" fmla="*/ 742950 w 768651"/>
                <a:gd name="connsiteY2" fmla="*/ 293434 h 725247"/>
                <a:gd name="connsiteX3" fmla="*/ 381000 w 768651"/>
                <a:gd name="connsiteY3" fmla="*/ 725234 h 725247"/>
                <a:gd name="connsiteX4" fmla="*/ 12700 w 768651"/>
                <a:gd name="connsiteY4" fmla="*/ 287084 h 725247"/>
                <a:gd name="connsiteX5" fmla="*/ 0 w 768651"/>
                <a:gd name="connsiteY5" fmla="*/ 1334 h 725247"/>
                <a:gd name="connsiteX0" fmla="*/ 0 w 768651"/>
                <a:gd name="connsiteY0" fmla="*/ 1334 h 725247"/>
                <a:gd name="connsiteX1" fmla="*/ 749300 w 768651"/>
                <a:gd name="connsiteY1" fmla="*/ 1334 h 725247"/>
                <a:gd name="connsiteX2" fmla="*/ 742950 w 768651"/>
                <a:gd name="connsiteY2" fmla="*/ 293434 h 725247"/>
                <a:gd name="connsiteX3" fmla="*/ 381000 w 768651"/>
                <a:gd name="connsiteY3" fmla="*/ 725234 h 725247"/>
                <a:gd name="connsiteX4" fmla="*/ 12700 w 768651"/>
                <a:gd name="connsiteY4" fmla="*/ 287084 h 725247"/>
                <a:gd name="connsiteX5" fmla="*/ 0 w 768651"/>
                <a:gd name="connsiteY5" fmla="*/ 1334 h 725247"/>
                <a:gd name="connsiteX0" fmla="*/ 0 w 751809"/>
                <a:gd name="connsiteY0" fmla="*/ 1334 h 725236"/>
                <a:gd name="connsiteX1" fmla="*/ 749300 w 751809"/>
                <a:gd name="connsiteY1" fmla="*/ 1334 h 725236"/>
                <a:gd name="connsiteX2" fmla="*/ 742950 w 751809"/>
                <a:gd name="connsiteY2" fmla="*/ 293434 h 725236"/>
                <a:gd name="connsiteX3" fmla="*/ 381000 w 751809"/>
                <a:gd name="connsiteY3" fmla="*/ 725234 h 725236"/>
                <a:gd name="connsiteX4" fmla="*/ 12700 w 751809"/>
                <a:gd name="connsiteY4" fmla="*/ 287084 h 725236"/>
                <a:gd name="connsiteX5" fmla="*/ 0 w 751809"/>
                <a:gd name="connsiteY5" fmla="*/ 1334 h 725236"/>
                <a:gd name="connsiteX0" fmla="*/ 0 w 749300"/>
                <a:gd name="connsiteY0" fmla="*/ 1334 h 725243"/>
                <a:gd name="connsiteX1" fmla="*/ 749300 w 749300"/>
                <a:gd name="connsiteY1" fmla="*/ 1334 h 725243"/>
                <a:gd name="connsiteX2" fmla="*/ 742950 w 749300"/>
                <a:gd name="connsiteY2" fmla="*/ 293434 h 725243"/>
                <a:gd name="connsiteX3" fmla="*/ 381000 w 749300"/>
                <a:gd name="connsiteY3" fmla="*/ 725234 h 725243"/>
                <a:gd name="connsiteX4" fmla="*/ 12700 w 749300"/>
                <a:gd name="connsiteY4" fmla="*/ 287084 h 725243"/>
                <a:gd name="connsiteX5" fmla="*/ 0 w 749300"/>
                <a:gd name="connsiteY5" fmla="*/ 1334 h 725243"/>
                <a:gd name="connsiteX0" fmla="*/ 16520 w 765820"/>
                <a:gd name="connsiteY0" fmla="*/ 6350 h 723909"/>
                <a:gd name="connsiteX1" fmla="*/ 765820 w 765820"/>
                <a:gd name="connsiteY1" fmla="*/ 0 h 723909"/>
                <a:gd name="connsiteX2" fmla="*/ 759470 w 765820"/>
                <a:gd name="connsiteY2" fmla="*/ 292100 h 723909"/>
                <a:gd name="connsiteX3" fmla="*/ 397520 w 765820"/>
                <a:gd name="connsiteY3" fmla="*/ 723900 h 723909"/>
                <a:gd name="connsiteX4" fmla="*/ 29220 w 765820"/>
                <a:gd name="connsiteY4" fmla="*/ 285750 h 723909"/>
                <a:gd name="connsiteX5" fmla="*/ 16520 w 765820"/>
                <a:gd name="connsiteY5" fmla="*/ 6350 h 723909"/>
                <a:gd name="connsiteX0" fmla="*/ 0 w 749300"/>
                <a:gd name="connsiteY0" fmla="*/ 6350 h 723909"/>
                <a:gd name="connsiteX1" fmla="*/ 749300 w 749300"/>
                <a:gd name="connsiteY1" fmla="*/ 0 h 723909"/>
                <a:gd name="connsiteX2" fmla="*/ 742950 w 749300"/>
                <a:gd name="connsiteY2" fmla="*/ 292100 h 723909"/>
                <a:gd name="connsiteX3" fmla="*/ 381000 w 749300"/>
                <a:gd name="connsiteY3" fmla="*/ 723900 h 723909"/>
                <a:gd name="connsiteX4" fmla="*/ 12700 w 749300"/>
                <a:gd name="connsiteY4" fmla="*/ 285750 h 723909"/>
                <a:gd name="connsiteX5" fmla="*/ 0 w 749300"/>
                <a:gd name="connsiteY5" fmla="*/ 6350 h 723909"/>
                <a:gd name="connsiteX0" fmla="*/ 0 w 749300"/>
                <a:gd name="connsiteY0" fmla="*/ 6350 h 723909"/>
                <a:gd name="connsiteX1" fmla="*/ 749300 w 749300"/>
                <a:gd name="connsiteY1" fmla="*/ 0 h 723909"/>
                <a:gd name="connsiteX2" fmla="*/ 742950 w 749300"/>
                <a:gd name="connsiteY2" fmla="*/ 292100 h 723909"/>
                <a:gd name="connsiteX3" fmla="*/ 381000 w 749300"/>
                <a:gd name="connsiteY3" fmla="*/ 723900 h 723909"/>
                <a:gd name="connsiteX4" fmla="*/ 12700 w 749300"/>
                <a:gd name="connsiteY4" fmla="*/ 285750 h 723909"/>
                <a:gd name="connsiteX5" fmla="*/ 0 w 749300"/>
                <a:gd name="connsiteY5" fmla="*/ 6350 h 723909"/>
                <a:gd name="connsiteX0" fmla="*/ 26198 w 761210"/>
                <a:gd name="connsiteY0" fmla="*/ 6350 h 723909"/>
                <a:gd name="connsiteX1" fmla="*/ 761210 w 761210"/>
                <a:gd name="connsiteY1" fmla="*/ 0 h 723909"/>
                <a:gd name="connsiteX2" fmla="*/ 754860 w 761210"/>
                <a:gd name="connsiteY2" fmla="*/ 292100 h 723909"/>
                <a:gd name="connsiteX3" fmla="*/ 392910 w 761210"/>
                <a:gd name="connsiteY3" fmla="*/ 723900 h 723909"/>
                <a:gd name="connsiteX4" fmla="*/ 24610 w 761210"/>
                <a:gd name="connsiteY4" fmla="*/ 285750 h 723909"/>
                <a:gd name="connsiteX5" fmla="*/ 26198 w 761210"/>
                <a:gd name="connsiteY5" fmla="*/ 6350 h 723909"/>
                <a:gd name="connsiteX0" fmla="*/ 28118 w 763130"/>
                <a:gd name="connsiteY0" fmla="*/ 6350 h 723909"/>
                <a:gd name="connsiteX1" fmla="*/ 763130 w 763130"/>
                <a:gd name="connsiteY1" fmla="*/ 0 h 723909"/>
                <a:gd name="connsiteX2" fmla="*/ 756780 w 763130"/>
                <a:gd name="connsiteY2" fmla="*/ 292100 h 723909"/>
                <a:gd name="connsiteX3" fmla="*/ 394830 w 763130"/>
                <a:gd name="connsiteY3" fmla="*/ 723900 h 723909"/>
                <a:gd name="connsiteX4" fmla="*/ 26530 w 763130"/>
                <a:gd name="connsiteY4" fmla="*/ 285750 h 723909"/>
                <a:gd name="connsiteX5" fmla="*/ 28118 w 763130"/>
                <a:gd name="connsiteY5" fmla="*/ 6350 h 723909"/>
                <a:gd name="connsiteX0" fmla="*/ 4908 w 739920"/>
                <a:gd name="connsiteY0" fmla="*/ 6350 h 723909"/>
                <a:gd name="connsiteX1" fmla="*/ 739920 w 739920"/>
                <a:gd name="connsiteY1" fmla="*/ 0 h 723909"/>
                <a:gd name="connsiteX2" fmla="*/ 733570 w 739920"/>
                <a:gd name="connsiteY2" fmla="*/ 292100 h 723909"/>
                <a:gd name="connsiteX3" fmla="*/ 371620 w 739920"/>
                <a:gd name="connsiteY3" fmla="*/ 723900 h 723909"/>
                <a:gd name="connsiteX4" fmla="*/ 3320 w 739920"/>
                <a:gd name="connsiteY4" fmla="*/ 285750 h 723909"/>
                <a:gd name="connsiteX5" fmla="*/ 4908 w 739920"/>
                <a:gd name="connsiteY5" fmla="*/ 6350 h 723909"/>
                <a:gd name="connsiteX0" fmla="*/ 4908 w 739920"/>
                <a:gd name="connsiteY0" fmla="*/ 6350 h 723909"/>
                <a:gd name="connsiteX1" fmla="*/ 739920 w 739920"/>
                <a:gd name="connsiteY1" fmla="*/ 0 h 723909"/>
                <a:gd name="connsiteX2" fmla="*/ 733570 w 739920"/>
                <a:gd name="connsiteY2" fmla="*/ 292100 h 723909"/>
                <a:gd name="connsiteX3" fmla="*/ 371620 w 739920"/>
                <a:gd name="connsiteY3" fmla="*/ 723900 h 723909"/>
                <a:gd name="connsiteX4" fmla="*/ 3320 w 739920"/>
                <a:gd name="connsiteY4" fmla="*/ 285750 h 723909"/>
                <a:gd name="connsiteX5" fmla="*/ 4908 w 739920"/>
                <a:gd name="connsiteY5" fmla="*/ 6350 h 723909"/>
                <a:gd name="connsiteX0" fmla="*/ 2870 w 737882"/>
                <a:gd name="connsiteY0" fmla="*/ 6350 h 723909"/>
                <a:gd name="connsiteX1" fmla="*/ 737882 w 737882"/>
                <a:gd name="connsiteY1" fmla="*/ 0 h 723909"/>
                <a:gd name="connsiteX2" fmla="*/ 731532 w 737882"/>
                <a:gd name="connsiteY2" fmla="*/ 292100 h 723909"/>
                <a:gd name="connsiteX3" fmla="*/ 369582 w 737882"/>
                <a:gd name="connsiteY3" fmla="*/ 723900 h 723909"/>
                <a:gd name="connsiteX4" fmla="*/ 1282 w 737882"/>
                <a:gd name="connsiteY4" fmla="*/ 285750 h 723909"/>
                <a:gd name="connsiteX5" fmla="*/ 2870 w 737882"/>
                <a:gd name="connsiteY5" fmla="*/ 6350 h 723909"/>
                <a:gd name="connsiteX0" fmla="*/ 2870 w 754445"/>
                <a:gd name="connsiteY0" fmla="*/ 235672 h 953225"/>
                <a:gd name="connsiteX1" fmla="*/ 728270 w 754445"/>
                <a:gd name="connsiteY1" fmla="*/ 0 h 953225"/>
                <a:gd name="connsiteX2" fmla="*/ 731532 w 754445"/>
                <a:gd name="connsiteY2" fmla="*/ 521422 h 953225"/>
                <a:gd name="connsiteX3" fmla="*/ 369582 w 754445"/>
                <a:gd name="connsiteY3" fmla="*/ 953222 h 953225"/>
                <a:gd name="connsiteX4" fmla="*/ 1282 w 754445"/>
                <a:gd name="connsiteY4" fmla="*/ 515072 h 953225"/>
                <a:gd name="connsiteX5" fmla="*/ 2870 w 754445"/>
                <a:gd name="connsiteY5" fmla="*/ 235672 h 953225"/>
                <a:gd name="connsiteX0" fmla="*/ 2870 w 730080"/>
                <a:gd name="connsiteY0" fmla="*/ 235672 h 953228"/>
                <a:gd name="connsiteX1" fmla="*/ 728270 w 730080"/>
                <a:gd name="connsiteY1" fmla="*/ 0 h 953228"/>
                <a:gd name="connsiteX2" fmla="*/ 697509 w 730080"/>
                <a:gd name="connsiteY2" fmla="*/ 632247 h 953228"/>
                <a:gd name="connsiteX3" fmla="*/ 369582 w 730080"/>
                <a:gd name="connsiteY3" fmla="*/ 953222 h 953228"/>
                <a:gd name="connsiteX4" fmla="*/ 1282 w 730080"/>
                <a:gd name="connsiteY4" fmla="*/ 515072 h 953228"/>
                <a:gd name="connsiteX5" fmla="*/ 2870 w 730080"/>
                <a:gd name="connsiteY5" fmla="*/ 235672 h 953228"/>
                <a:gd name="connsiteX0" fmla="*/ 2870 w 728270"/>
                <a:gd name="connsiteY0" fmla="*/ 235672 h 953227"/>
                <a:gd name="connsiteX1" fmla="*/ 728270 w 728270"/>
                <a:gd name="connsiteY1" fmla="*/ 0 h 953227"/>
                <a:gd name="connsiteX2" fmla="*/ 697509 w 728270"/>
                <a:gd name="connsiteY2" fmla="*/ 632247 h 953227"/>
                <a:gd name="connsiteX3" fmla="*/ 369582 w 728270"/>
                <a:gd name="connsiteY3" fmla="*/ 953222 h 953227"/>
                <a:gd name="connsiteX4" fmla="*/ 1282 w 728270"/>
                <a:gd name="connsiteY4" fmla="*/ 515072 h 953227"/>
                <a:gd name="connsiteX5" fmla="*/ 2870 w 728270"/>
                <a:gd name="connsiteY5" fmla="*/ 235672 h 953227"/>
                <a:gd name="connsiteX0" fmla="*/ 2870 w 728270"/>
                <a:gd name="connsiteY0" fmla="*/ 235672 h 953227"/>
                <a:gd name="connsiteX1" fmla="*/ 728270 w 728270"/>
                <a:gd name="connsiteY1" fmla="*/ 0 h 953227"/>
                <a:gd name="connsiteX2" fmla="*/ 720776 w 728270"/>
                <a:gd name="connsiteY2" fmla="*/ 624800 h 953227"/>
                <a:gd name="connsiteX3" fmla="*/ 369582 w 728270"/>
                <a:gd name="connsiteY3" fmla="*/ 953222 h 953227"/>
                <a:gd name="connsiteX4" fmla="*/ 1282 w 728270"/>
                <a:gd name="connsiteY4" fmla="*/ 515072 h 953227"/>
                <a:gd name="connsiteX5" fmla="*/ 2870 w 728270"/>
                <a:gd name="connsiteY5" fmla="*/ 235672 h 953227"/>
                <a:gd name="connsiteX0" fmla="*/ 0 w 725400"/>
                <a:gd name="connsiteY0" fmla="*/ 235672 h 953555"/>
                <a:gd name="connsiteX1" fmla="*/ 725400 w 725400"/>
                <a:gd name="connsiteY1" fmla="*/ 0 h 953555"/>
                <a:gd name="connsiteX2" fmla="*/ 717906 w 725400"/>
                <a:gd name="connsiteY2" fmla="*/ 624800 h 953555"/>
                <a:gd name="connsiteX3" fmla="*/ 366712 w 725400"/>
                <a:gd name="connsiteY3" fmla="*/ 953222 h 953555"/>
                <a:gd name="connsiteX4" fmla="*/ 8831 w 725400"/>
                <a:gd name="connsiteY4" fmla="*/ 651177 h 953555"/>
                <a:gd name="connsiteX5" fmla="*/ 0 w 725400"/>
                <a:gd name="connsiteY5" fmla="*/ 235672 h 953555"/>
                <a:gd name="connsiteX0" fmla="*/ 17618 w 747847"/>
                <a:gd name="connsiteY0" fmla="*/ 457997 h 953227"/>
                <a:gd name="connsiteX1" fmla="*/ 747847 w 747847"/>
                <a:gd name="connsiteY1" fmla="*/ 0 h 953227"/>
                <a:gd name="connsiteX2" fmla="*/ 740353 w 747847"/>
                <a:gd name="connsiteY2" fmla="*/ 624800 h 953227"/>
                <a:gd name="connsiteX3" fmla="*/ 389159 w 747847"/>
                <a:gd name="connsiteY3" fmla="*/ 953222 h 953227"/>
                <a:gd name="connsiteX4" fmla="*/ 31278 w 747847"/>
                <a:gd name="connsiteY4" fmla="*/ 651177 h 953227"/>
                <a:gd name="connsiteX5" fmla="*/ 17618 w 747847"/>
                <a:gd name="connsiteY5" fmla="*/ 457997 h 953227"/>
                <a:gd name="connsiteX0" fmla="*/ 17618 w 747847"/>
                <a:gd name="connsiteY0" fmla="*/ 457997 h 953227"/>
                <a:gd name="connsiteX1" fmla="*/ 747847 w 747847"/>
                <a:gd name="connsiteY1" fmla="*/ 0 h 953227"/>
                <a:gd name="connsiteX2" fmla="*/ 740353 w 747847"/>
                <a:gd name="connsiteY2" fmla="*/ 624800 h 953227"/>
                <a:gd name="connsiteX3" fmla="*/ 389159 w 747847"/>
                <a:gd name="connsiteY3" fmla="*/ 953222 h 953227"/>
                <a:gd name="connsiteX4" fmla="*/ 31278 w 747847"/>
                <a:gd name="connsiteY4" fmla="*/ 651177 h 953227"/>
                <a:gd name="connsiteX5" fmla="*/ 17618 w 747847"/>
                <a:gd name="connsiteY5" fmla="*/ 457997 h 953227"/>
                <a:gd name="connsiteX0" fmla="*/ 1878 w 732107"/>
                <a:gd name="connsiteY0" fmla="*/ 457997 h 953227"/>
                <a:gd name="connsiteX1" fmla="*/ 732107 w 732107"/>
                <a:gd name="connsiteY1" fmla="*/ 0 h 953227"/>
                <a:gd name="connsiteX2" fmla="*/ 724613 w 732107"/>
                <a:gd name="connsiteY2" fmla="*/ 624800 h 953227"/>
                <a:gd name="connsiteX3" fmla="*/ 373419 w 732107"/>
                <a:gd name="connsiteY3" fmla="*/ 953222 h 953227"/>
                <a:gd name="connsiteX4" fmla="*/ 46097 w 732107"/>
                <a:gd name="connsiteY4" fmla="*/ 755852 h 953227"/>
                <a:gd name="connsiteX5" fmla="*/ 1878 w 732107"/>
                <a:gd name="connsiteY5" fmla="*/ 457997 h 953227"/>
                <a:gd name="connsiteX0" fmla="*/ 10183 w 740412"/>
                <a:gd name="connsiteY0" fmla="*/ 457997 h 953227"/>
                <a:gd name="connsiteX1" fmla="*/ 740412 w 740412"/>
                <a:gd name="connsiteY1" fmla="*/ 0 h 953227"/>
                <a:gd name="connsiteX2" fmla="*/ 732918 w 740412"/>
                <a:gd name="connsiteY2" fmla="*/ 624800 h 953227"/>
                <a:gd name="connsiteX3" fmla="*/ 381724 w 740412"/>
                <a:gd name="connsiteY3" fmla="*/ 953222 h 953227"/>
                <a:gd name="connsiteX4" fmla="*/ 54402 w 740412"/>
                <a:gd name="connsiteY4" fmla="*/ 755852 h 953227"/>
                <a:gd name="connsiteX5" fmla="*/ 10183 w 740412"/>
                <a:gd name="connsiteY5" fmla="*/ 457997 h 953227"/>
                <a:gd name="connsiteX0" fmla="*/ 10183 w 758260"/>
                <a:gd name="connsiteY0" fmla="*/ 637607 h 1132837"/>
                <a:gd name="connsiteX1" fmla="*/ 740664 w 758260"/>
                <a:gd name="connsiteY1" fmla="*/ 0 h 1132837"/>
                <a:gd name="connsiteX2" fmla="*/ 732918 w 758260"/>
                <a:gd name="connsiteY2" fmla="*/ 804410 h 1132837"/>
                <a:gd name="connsiteX3" fmla="*/ 381724 w 758260"/>
                <a:gd name="connsiteY3" fmla="*/ 1132832 h 1132837"/>
                <a:gd name="connsiteX4" fmla="*/ 54402 w 758260"/>
                <a:gd name="connsiteY4" fmla="*/ 935462 h 1132837"/>
                <a:gd name="connsiteX5" fmla="*/ 10183 w 758260"/>
                <a:gd name="connsiteY5" fmla="*/ 637607 h 1132837"/>
                <a:gd name="connsiteX0" fmla="*/ 10183 w 758262"/>
                <a:gd name="connsiteY0" fmla="*/ 637607 h 1132837"/>
                <a:gd name="connsiteX1" fmla="*/ 740664 w 758262"/>
                <a:gd name="connsiteY1" fmla="*/ 0 h 1132837"/>
                <a:gd name="connsiteX2" fmla="*/ 732918 w 758262"/>
                <a:gd name="connsiteY2" fmla="*/ 804410 h 1132837"/>
                <a:gd name="connsiteX3" fmla="*/ 381724 w 758262"/>
                <a:gd name="connsiteY3" fmla="*/ 1132832 h 1132837"/>
                <a:gd name="connsiteX4" fmla="*/ 54402 w 758262"/>
                <a:gd name="connsiteY4" fmla="*/ 935462 h 1132837"/>
                <a:gd name="connsiteX5" fmla="*/ 10183 w 758262"/>
                <a:gd name="connsiteY5" fmla="*/ 637607 h 1132837"/>
                <a:gd name="connsiteX0" fmla="*/ 10183 w 761200"/>
                <a:gd name="connsiteY0" fmla="*/ 700807 h 1196038"/>
                <a:gd name="connsiteX1" fmla="*/ 749331 w 761200"/>
                <a:gd name="connsiteY1" fmla="*/ 0 h 1196038"/>
                <a:gd name="connsiteX2" fmla="*/ 732918 w 761200"/>
                <a:gd name="connsiteY2" fmla="*/ 867610 h 1196038"/>
                <a:gd name="connsiteX3" fmla="*/ 381724 w 761200"/>
                <a:gd name="connsiteY3" fmla="*/ 1196032 h 1196038"/>
                <a:gd name="connsiteX4" fmla="*/ 54402 w 761200"/>
                <a:gd name="connsiteY4" fmla="*/ 998662 h 1196038"/>
                <a:gd name="connsiteX5" fmla="*/ 10183 w 761200"/>
                <a:gd name="connsiteY5" fmla="*/ 700807 h 1196038"/>
                <a:gd name="connsiteX0" fmla="*/ 10183 w 761200"/>
                <a:gd name="connsiteY0" fmla="*/ 700807 h 1196038"/>
                <a:gd name="connsiteX1" fmla="*/ 749331 w 761200"/>
                <a:gd name="connsiteY1" fmla="*/ 0 h 1196038"/>
                <a:gd name="connsiteX2" fmla="*/ 732918 w 761200"/>
                <a:gd name="connsiteY2" fmla="*/ 867610 h 1196038"/>
                <a:gd name="connsiteX3" fmla="*/ 381724 w 761200"/>
                <a:gd name="connsiteY3" fmla="*/ 1196032 h 1196038"/>
                <a:gd name="connsiteX4" fmla="*/ 54402 w 761200"/>
                <a:gd name="connsiteY4" fmla="*/ 998662 h 1196038"/>
                <a:gd name="connsiteX5" fmla="*/ 10183 w 761200"/>
                <a:gd name="connsiteY5" fmla="*/ 700807 h 1196038"/>
                <a:gd name="connsiteX0" fmla="*/ 6854 w 776007"/>
                <a:gd name="connsiteY0" fmla="*/ 751929 h 1196038"/>
                <a:gd name="connsiteX1" fmla="*/ 764138 w 776007"/>
                <a:gd name="connsiteY1" fmla="*/ 0 h 1196038"/>
                <a:gd name="connsiteX2" fmla="*/ 747725 w 776007"/>
                <a:gd name="connsiteY2" fmla="*/ 867610 h 1196038"/>
                <a:gd name="connsiteX3" fmla="*/ 396531 w 776007"/>
                <a:gd name="connsiteY3" fmla="*/ 1196032 h 1196038"/>
                <a:gd name="connsiteX4" fmla="*/ 69209 w 776007"/>
                <a:gd name="connsiteY4" fmla="*/ 998662 h 1196038"/>
                <a:gd name="connsiteX5" fmla="*/ 6854 w 776007"/>
                <a:gd name="connsiteY5" fmla="*/ 751929 h 1196038"/>
                <a:gd name="connsiteX0" fmla="*/ 6854 w 776007"/>
                <a:gd name="connsiteY0" fmla="*/ 751929 h 1196038"/>
                <a:gd name="connsiteX1" fmla="*/ 764138 w 776007"/>
                <a:gd name="connsiteY1" fmla="*/ 0 h 1196038"/>
                <a:gd name="connsiteX2" fmla="*/ 747725 w 776007"/>
                <a:gd name="connsiteY2" fmla="*/ 867610 h 1196038"/>
                <a:gd name="connsiteX3" fmla="*/ 396531 w 776007"/>
                <a:gd name="connsiteY3" fmla="*/ 1196032 h 1196038"/>
                <a:gd name="connsiteX4" fmla="*/ 69209 w 776007"/>
                <a:gd name="connsiteY4" fmla="*/ 998662 h 1196038"/>
                <a:gd name="connsiteX5" fmla="*/ 6854 w 776007"/>
                <a:gd name="connsiteY5" fmla="*/ 751929 h 1196038"/>
                <a:gd name="connsiteX0" fmla="*/ 6854 w 774271"/>
                <a:gd name="connsiteY0" fmla="*/ 746850 h 1190959"/>
                <a:gd name="connsiteX1" fmla="*/ 759162 w 774271"/>
                <a:gd name="connsiteY1" fmla="*/ -1 h 1190959"/>
                <a:gd name="connsiteX2" fmla="*/ 747725 w 774271"/>
                <a:gd name="connsiteY2" fmla="*/ 862531 h 1190959"/>
                <a:gd name="connsiteX3" fmla="*/ 396531 w 774271"/>
                <a:gd name="connsiteY3" fmla="*/ 1190953 h 1190959"/>
                <a:gd name="connsiteX4" fmla="*/ 69209 w 774271"/>
                <a:gd name="connsiteY4" fmla="*/ 993583 h 1190959"/>
                <a:gd name="connsiteX5" fmla="*/ 6854 w 774271"/>
                <a:gd name="connsiteY5" fmla="*/ 746850 h 1190959"/>
                <a:gd name="connsiteX0" fmla="*/ 6854 w 774271"/>
                <a:gd name="connsiteY0" fmla="*/ 746851 h 1190960"/>
                <a:gd name="connsiteX1" fmla="*/ 759162 w 774271"/>
                <a:gd name="connsiteY1" fmla="*/ 0 h 1190960"/>
                <a:gd name="connsiteX2" fmla="*/ 747725 w 774271"/>
                <a:gd name="connsiteY2" fmla="*/ 862532 h 1190960"/>
                <a:gd name="connsiteX3" fmla="*/ 396531 w 774271"/>
                <a:gd name="connsiteY3" fmla="*/ 1190954 h 1190960"/>
                <a:gd name="connsiteX4" fmla="*/ 69209 w 774271"/>
                <a:gd name="connsiteY4" fmla="*/ 993584 h 1190960"/>
                <a:gd name="connsiteX5" fmla="*/ 6854 w 774271"/>
                <a:gd name="connsiteY5" fmla="*/ 746851 h 1190960"/>
                <a:gd name="connsiteX0" fmla="*/ 10210 w 777627"/>
                <a:gd name="connsiteY0" fmla="*/ 746851 h 1190960"/>
                <a:gd name="connsiteX1" fmla="*/ 762518 w 777627"/>
                <a:gd name="connsiteY1" fmla="*/ 0 h 1190960"/>
                <a:gd name="connsiteX2" fmla="*/ 751081 w 777627"/>
                <a:gd name="connsiteY2" fmla="*/ 862532 h 1190960"/>
                <a:gd name="connsiteX3" fmla="*/ 399887 w 777627"/>
                <a:gd name="connsiteY3" fmla="*/ 1190954 h 1190960"/>
                <a:gd name="connsiteX4" fmla="*/ 72565 w 777627"/>
                <a:gd name="connsiteY4" fmla="*/ 993584 h 1190960"/>
                <a:gd name="connsiteX5" fmla="*/ 10210 w 777627"/>
                <a:gd name="connsiteY5" fmla="*/ 746851 h 1190960"/>
                <a:gd name="connsiteX0" fmla="*/ 6966 w 774383"/>
                <a:gd name="connsiteY0" fmla="*/ 746851 h 1190960"/>
                <a:gd name="connsiteX1" fmla="*/ 759274 w 774383"/>
                <a:gd name="connsiteY1" fmla="*/ 0 h 1190960"/>
                <a:gd name="connsiteX2" fmla="*/ 747837 w 774383"/>
                <a:gd name="connsiteY2" fmla="*/ 862532 h 1190960"/>
                <a:gd name="connsiteX3" fmla="*/ 396643 w 774383"/>
                <a:gd name="connsiteY3" fmla="*/ 1190954 h 1190960"/>
                <a:gd name="connsiteX4" fmla="*/ 85124 w 774383"/>
                <a:gd name="connsiteY4" fmla="*/ 993755 h 1190960"/>
                <a:gd name="connsiteX5" fmla="*/ 6966 w 774383"/>
                <a:gd name="connsiteY5" fmla="*/ 746851 h 1190960"/>
                <a:gd name="connsiteX0" fmla="*/ 12367 w 779784"/>
                <a:gd name="connsiteY0" fmla="*/ 746851 h 1190960"/>
                <a:gd name="connsiteX1" fmla="*/ 764675 w 779784"/>
                <a:gd name="connsiteY1" fmla="*/ 0 h 1190960"/>
                <a:gd name="connsiteX2" fmla="*/ 753238 w 779784"/>
                <a:gd name="connsiteY2" fmla="*/ 862532 h 1190960"/>
                <a:gd name="connsiteX3" fmla="*/ 402044 w 779784"/>
                <a:gd name="connsiteY3" fmla="*/ 1190954 h 1190960"/>
                <a:gd name="connsiteX4" fmla="*/ 90525 w 779784"/>
                <a:gd name="connsiteY4" fmla="*/ 993755 h 1190960"/>
                <a:gd name="connsiteX5" fmla="*/ 12367 w 779784"/>
                <a:gd name="connsiteY5" fmla="*/ 746851 h 1190960"/>
                <a:gd name="connsiteX0" fmla="*/ 25891 w 793308"/>
                <a:gd name="connsiteY0" fmla="*/ 746851 h 1193091"/>
                <a:gd name="connsiteX1" fmla="*/ 778199 w 793308"/>
                <a:gd name="connsiteY1" fmla="*/ 0 h 1193091"/>
                <a:gd name="connsiteX2" fmla="*/ 766762 w 793308"/>
                <a:gd name="connsiteY2" fmla="*/ 862532 h 1193091"/>
                <a:gd name="connsiteX3" fmla="*/ 415568 w 793308"/>
                <a:gd name="connsiteY3" fmla="*/ 1190954 h 1193091"/>
                <a:gd name="connsiteX4" fmla="*/ 104049 w 793308"/>
                <a:gd name="connsiteY4" fmla="*/ 993755 h 1193091"/>
                <a:gd name="connsiteX5" fmla="*/ 25891 w 793308"/>
                <a:gd name="connsiteY5" fmla="*/ 746851 h 1193091"/>
                <a:gd name="connsiteX0" fmla="*/ 3862 w 771279"/>
                <a:gd name="connsiteY0" fmla="*/ 746851 h 1193092"/>
                <a:gd name="connsiteX1" fmla="*/ 756170 w 771279"/>
                <a:gd name="connsiteY1" fmla="*/ 0 h 1193092"/>
                <a:gd name="connsiteX2" fmla="*/ 744733 w 771279"/>
                <a:gd name="connsiteY2" fmla="*/ 862532 h 1193092"/>
                <a:gd name="connsiteX3" fmla="*/ 393539 w 771279"/>
                <a:gd name="connsiteY3" fmla="*/ 1190954 h 1193092"/>
                <a:gd name="connsiteX4" fmla="*/ 82020 w 771279"/>
                <a:gd name="connsiteY4" fmla="*/ 993755 h 1193092"/>
                <a:gd name="connsiteX5" fmla="*/ 3862 w 771279"/>
                <a:gd name="connsiteY5" fmla="*/ 746851 h 1193092"/>
                <a:gd name="connsiteX0" fmla="*/ 0 w 767417"/>
                <a:gd name="connsiteY0" fmla="*/ 746851 h 1193804"/>
                <a:gd name="connsiteX1" fmla="*/ 752308 w 767417"/>
                <a:gd name="connsiteY1" fmla="*/ 0 h 1193804"/>
                <a:gd name="connsiteX2" fmla="*/ 740871 w 767417"/>
                <a:gd name="connsiteY2" fmla="*/ 862532 h 1193804"/>
                <a:gd name="connsiteX3" fmla="*/ 389677 w 767417"/>
                <a:gd name="connsiteY3" fmla="*/ 1190954 h 1193804"/>
                <a:gd name="connsiteX4" fmla="*/ 78158 w 767417"/>
                <a:gd name="connsiteY4" fmla="*/ 993755 h 1193804"/>
                <a:gd name="connsiteX5" fmla="*/ 0 w 767417"/>
                <a:gd name="connsiteY5" fmla="*/ 746851 h 1193804"/>
                <a:gd name="connsiteX0" fmla="*/ 0 w 767417"/>
                <a:gd name="connsiteY0" fmla="*/ 746851 h 1190960"/>
                <a:gd name="connsiteX1" fmla="*/ 752308 w 767417"/>
                <a:gd name="connsiteY1" fmla="*/ 0 h 1190960"/>
                <a:gd name="connsiteX2" fmla="*/ 740871 w 767417"/>
                <a:gd name="connsiteY2" fmla="*/ 862532 h 1190960"/>
                <a:gd name="connsiteX3" fmla="*/ 389677 w 767417"/>
                <a:gd name="connsiteY3" fmla="*/ 1190954 h 1190960"/>
                <a:gd name="connsiteX4" fmla="*/ 78158 w 767417"/>
                <a:gd name="connsiteY4" fmla="*/ 993755 h 1190960"/>
                <a:gd name="connsiteX5" fmla="*/ 0 w 767417"/>
                <a:gd name="connsiteY5" fmla="*/ 746851 h 1190960"/>
                <a:gd name="connsiteX0" fmla="*/ 0 w 767417"/>
                <a:gd name="connsiteY0" fmla="*/ 746851 h 1190960"/>
                <a:gd name="connsiteX1" fmla="*/ 752308 w 767417"/>
                <a:gd name="connsiteY1" fmla="*/ 0 h 1190960"/>
                <a:gd name="connsiteX2" fmla="*/ 740871 w 767417"/>
                <a:gd name="connsiteY2" fmla="*/ 862532 h 1190960"/>
                <a:gd name="connsiteX3" fmla="*/ 389677 w 767417"/>
                <a:gd name="connsiteY3" fmla="*/ 1190954 h 1190960"/>
                <a:gd name="connsiteX4" fmla="*/ 78158 w 767417"/>
                <a:gd name="connsiteY4" fmla="*/ 993755 h 1190960"/>
                <a:gd name="connsiteX5" fmla="*/ 0 w 767417"/>
                <a:gd name="connsiteY5" fmla="*/ 746851 h 1190960"/>
                <a:gd name="connsiteX0" fmla="*/ 0 w 767417"/>
                <a:gd name="connsiteY0" fmla="*/ 746851 h 1190960"/>
                <a:gd name="connsiteX1" fmla="*/ 752308 w 767417"/>
                <a:gd name="connsiteY1" fmla="*/ 0 h 1190960"/>
                <a:gd name="connsiteX2" fmla="*/ 740871 w 767417"/>
                <a:gd name="connsiteY2" fmla="*/ 862532 h 1190960"/>
                <a:gd name="connsiteX3" fmla="*/ 389677 w 767417"/>
                <a:gd name="connsiteY3" fmla="*/ 1190954 h 1190960"/>
                <a:gd name="connsiteX4" fmla="*/ 78158 w 767417"/>
                <a:gd name="connsiteY4" fmla="*/ 993755 h 1190960"/>
                <a:gd name="connsiteX5" fmla="*/ 0 w 767417"/>
                <a:gd name="connsiteY5" fmla="*/ 746851 h 1190960"/>
                <a:gd name="connsiteX0" fmla="*/ 0 w 767417"/>
                <a:gd name="connsiteY0" fmla="*/ 746851 h 1190960"/>
                <a:gd name="connsiteX1" fmla="*/ 752308 w 767417"/>
                <a:gd name="connsiteY1" fmla="*/ 0 h 1190960"/>
                <a:gd name="connsiteX2" fmla="*/ 740871 w 767417"/>
                <a:gd name="connsiteY2" fmla="*/ 862532 h 1190960"/>
                <a:gd name="connsiteX3" fmla="*/ 389677 w 767417"/>
                <a:gd name="connsiteY3" fmla="*/ 1190954 h 1190960"/>
                <a:gd name="connsiteX4" fmla="*/ 78158 w 767417"/>
                <a:gd name="connsiteY4" fmla="*/ 993755 h 1190960"/>
                <a:gd name="connsiteX5" fmla="*/ 0 w 767417"/>
                <a:gd name="connsiteY5" fmla="*/ 746851 h 1190960"/>
                <a:gd name="connsiteX0" fmla="*/ 0 w 752720"/>
                <a:gd name="connsiteY0" fmla="*/ 746851 h 1190966"/>
                <a:gd name="connsiteX1" fmla="*/ 752308 w 752720"/>
                <a:gd name="connsiteY1" fmla="*/ 0 h 1190966"/>
                <a:gd name="connsiteX2" fmla="*/ 718644 w 752720"/>
                <a:gd name="connsiteY2" fmla="*/ 934138 h 1190966"/>
                <a:gd name="connsiteX3" fmla="*/ 389677 w 752720"/>
                <a:gd name="connsiteY3" fmla="*/ 1190954 h 1190966"/>
                <a:gd name="connsiteX4" fmla="*/ 78158 w 752720"/>
                <a:gd name="connsiteY4" fmla="*/ 993755 h 1190966"/>
                <a:gd name="connsiteX5" fmla="*/ 0 w 752720"/>
                <a:gd name="connsiteY5" fmla="*/ 746851 h 1190966"/>
                <a:gd name="connsiteX0" fmla="*/ 0 w 752722"/>
                <a:gd name="connsiteY0" fmla="*/ 746851 h 1190967"/>
                <a:gd name="connsiteX1" fmla="*/ 752308 w 752722"/>
                <a:gd name="connsiteY1" fmla="*/ 0 h 1190967"/>
                <a:gd name="connsiteX2" fmla="*/ 718644 w 752722"/>
                <a:gd name="connsiteY2" fmla="*/ 934138 h 1190967"/>
                <a:gd name="connsiteX3" fmla="*/ 389677 w 752722"/>
                <a:gd name="connsiteY3" fmla="*/ 1190954 h 1190967"/>
                <a:gd name="connsiteX4" fmla="*/ 78158 w 752722"/>
                <a:gd name="connsiteY4" fmla="*/ 993755 h 1190967"/>
                <a:gd name="connsiteX5" fmla="*/ 0 w 752722"/>
                <a:gd name="connsiteY5" fmla="*/ 746851 h 1190967"/>
                <a:gd name="connsiteX0" fmla="*/ 0 w 752720"/>
                <a:gd name="connsiteY0" fmla="*/ 746851 h 1190970"/>
                <a:gd name="connsiteX1" fmla="*/ 752308 w 752720"/>
                <a:gd name="connsiteY1" fmla="*/ 0 h 1190970"/>
                <a:gd name="connsiteX2" fmla="*/ 718644 w 752720"/>
                <a:gd name="connsiteY2" fmla="*/ 934138 h 1190970"/>
                <a:gd name="connsiteX3" fmla="*/ 389677 w 752720"/>
                <a:gd name="connsiteY3" fmla="*/ 1190954 h 1190970"/>
                <a:gd name="connsiteX4" fmla="*/ 78158 w 752720"/>
                <a:gd name="connsiteY4" fmla="*/ 993755 h 1190970"/>
                <a:gd name="connsiteX5" fmla="*/ 0 w 752720"/>
                <a:gd name="connsiteY5" fmla="*/ 746851 h 1190970"/>
                <a:gd name="connsiteX0" fmla="*/ 0 w 752308"/>
                <a:gd name="connsiteY0" fmla="*/ 746851 h 1190969"/>
                <a:gd name="connsiteX1" fmla="*/ 752308 w 752308"/>
                <a:gd name="connsiteY1" fmla="*/ 0 h 1190969"/>
                <a:gd name="connsiteX2" fmla="*/ 718644 w 752308"/>
                <a:gd name="connsiteY2" fmla="*/ 934138 h 1190969"/>
                <a:gd name="connsiteX3" fmla="*/ 389677 w 752308"/>
                <a:gd name="connsiteY3" fmla="*/ 1190954 h 1190969"/>
                <a:gd name="connsiteX4" fmla="*/ 78158 w 752308"/>
                <a:gd name="connsiteY4" fmla="*/ 993755 h 1190969"/>
                <a:gd name="connsiteX5" fmla="*/ 0 w 752308"/>
                <a:gd name="connsiteY5" fmla="*/ 746851 h 11909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52308" h="1190969">
                  <a:moveTo>
                    <a:pt x="0" y="746851"/>
                  </a:moveTo>
                  <a:cubicBezTo>
                    <a:pt x="748868" y="-3368"/>
                    <a:pt x="70" y="737353"/>
                    <a:pt x="752308" y="0"/>
                  </a:cubicBezTo>
                  <a:cubicBezTo>
                    <a:pt x="737546" y="354390"/>
                    <a:pt x="763121" y="686723"/>
                    <a:pt x="718644" y="934138"/>
                  </a:cubicBezTo>
                  <a:cubicBezTo>
                    <a:pt x="641037" y="1139288"/>
                    <a:pt x="511385" y="1192012"/>
                    <a:pt x="389677" y="1190954"/>
                  </a:cubicBezTo>
                  <a:cubicBezTo>
                    <a:pt x="267969" y="1189896"/>
                    <a:pt x="220194" y="1157552"/>
                    <a:pt x="78158" y="993755"/>
                  </a:cubicBezTo>
                  <a:cubicBezTo>
                    <a:pt x="7284" y="800787"/>
                    <a:pt x="43918" y="929340"/>
                    <a:pt x="0" y="746851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8" name="Freeform 87"/>
            <p:cNvSpPr/>
            <p:nvPr/>
          </p:nvSpPr>
          <p:spPr>
            <a:xfrm rot="3326085">
              <a:off x="7359911" y="1998317"/>
              <a:ext cx="398583" cy="2020407"/>
            </a:xfrm>
            <a:custGeom>
              <a:avLst/>
              <a:gdLst>
                <a:gd name="connsiteX0" fmla="*/ 36050 w 795698"/>
                <a:gd name="connsiteY0" fmla="*/ 0 h 2616279"/>
                <a:gd name="connsiteX1" fmla="*/ 36050 w 795698"/>
                <a:gd name="connsiteY1" fmla="*/ 2178050 h 2616279"/>
                <a:gd name="connsiteX2" fmla="*/ 410700 w 795698"/>
                <a:gd name="connsiteY2" fmla="*/ 2616200 h 2616279"/>
                <a:gd name="connsiteX3" fmla="*/ 759950 w 795698"/>
                <a:gd name="connsiteY3" fmla="*/ 2171700 h 2616279"/>
                <a:gd name="connsiteX4" fmla="*/ 766300 w 795698"/>
                <a:gd name="connsiteY4" fmla="*/ 12700 h 2616279"/>
                <a:gd name="connsiteX0" fmla="*/ 27635 w 787283"/>
                <a:gd name="connsiteY0" fmla="*/ 0 h 2616279"/>
                <a:gd name="connsiteX1" fmla="*/ 27635 w 787283"/>
                <a:gd name="connsiteY1" fmla="*/ 2178050 h 2616279"/>
                <a:gd name="connsiteX2" fmla="*/ 402285 w 787283"/>
                <a:gd name="connsiteY2" fmla="*/ 2616200 h 2616279"/>
                <a:gd name="connsiteX3" fmla="*/ 751535 w 787283"/>
                <a:gd name="connsiteY3" fmla="*/ 2171700 h 2616279"/>
                <a:gd name="connsiteX4" fmla="*/ 757885 w 787283"/>
                <a:gd name="connsiteY4" fmla="*/ 12700 h 2616279"/>
                <a:gd name="connsiteX0" fmla="*/ 27635 w 781551"/>
                <a:gd name="connsiteY0" fmla="*/ 0 h 2616279"/>
                <a:gd name="connsiteX1" fmla="*/ 27635 w 781551"/>
                <a:gd name="connsiteY1" fmla="*/ 2178050 h 2616279"/>
                <a:gd name="connsiteX2" fmla="*/ 402285 w 781551"/>
                <a:gd name="connsiteY2" fmla="*/ 2616200 h 2616279"/>
                <a:gd name="connsiteX3" fmla="*/ 751535 w 781551"/>
                <a:gd name="connsiteY3" fmla="*/ 2171700 h 2616279"/>
                <a:gd name="connsiteX4" fmla="*/ 757885 w 781551"/>
                <a:gd name="connsiteY4" fmla="*/ 12700 h 2616279"/>
                <a:gd name="connsiteX0" fmla="*/ 27635 w 763164"/>
                <a:gd name="connsiteY0" fmla="*/ 0 h 2616279"/>
                <a:gd name="connsiteX1" fmla="*/ 27635 w 763164"/>
                <a:gd name="connsiteY1" fmla="*/ 2178050 h 2616279"/>
                <a:gd name="connsiteX2" fmla="*/ 402285 w 763164"/>
                <a:gd name="connsiteY2" fmla="*/ 2616200 h 2616279"/>
                <a:gd name="connsiteX3" fmla="*/ 751535 w 763164"/>
                <a:gd name="connsiteY3" fmla="*/ 2171700 h 2616279"/>
                <a:gd name="connsiteX4" fmla="*/ 757885 w 763164"/>
                <a:gd name="connsiteY4" fmla="*/ 12700 h 2616279"/>
                <a:gd name="connsiteX0" fmla="*/ 27635 w 761412"/>
                <a:gd name="connsiteY0" fmla="*/ 0 h 2616279"/>
                <a:gd name="connsiteX1" fmla="*/ 27635 w 761412"/>
                <a:gd name="connsiteY1" fmla="*/ 2178050 h 2616279"/>
                <a:gd name="connsiteX2" fmla="*/ 402285 w 761412"/>
                <a:gd name="connsiteY2" fmla="*/ 2616200 h 2616279"/>
                <a:gd name="connsiteX3" fmla="*/ 751535 w 761412"/>
                <a:gd name="connsiteY3" fmla="*/ 2171700 h 2616279"/>
                <a:gd name="connsiteX4" fmla="*/ 757885 w 761412"/>
                <a:gd name="connsiteY4" fmla="*/ 12700 h 2616279"/>
                <a:gd name="connsiteX0" fmla="*/ 4 w 733781"/>
                <a:gd name="connsiteY0" fmla="*/ 0 h 2616203"/>
                <a:gd name="connsiteX1" fmla="*/ 4 w 733781"/>
                <a:gd name="connsiteY1" fmla="*/ 2178050 h 2616203"/>
                <a:gd name="connsiteX2" fmla="*/ 374654 w 733781"/>
                <a:gd name="connsiteY2" fmla="*/ 2616200 h 2616203"/>
                <a:gd name="connsiteX3" fmla="*/ 723904 w 733781"/>
                <a:gd name="connsiteY3" fmla="*/ 2171700 h 2616203"/>
                <a:gd name="connsiteX4" fmla="*/ 730254 w 733781"/>
                <a:gd name="connsiteY4" fmla="*/ 12700 h 2616203"/>
                <a:gd name="connsiteX0" fmla="*/ 6 w 733783"/>
                <a:gd name="connsiteY0" fmla="*/ 0 h 2616203"/>
                <a:gd name="connsiteX1" fmla="*/ 6 w 733783"/>
                <a:gd name="connsiteY1" fmla="*/ 2178050 h 2616203"/>
                <a:gd name="connsiteX2" fmla="*/ 374656 w 733783"/>
                <a:gd name="connsiteY2" fmla="*/ 2616200 h 2616203"/>
                <a:gd name="connsiteX3" fmla="*/ 723906 w 733783"/>
                <a:gd name="connsiteY3" fmla="*/ 2171700 h 2616203"/>
                <a:gd name="connsiteX4" fmla="*/ 730256 w 733783"/>
                <a:gd name="connsiteY4" fmla="*/ 12700 h 26162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33783" h="2616203">
                  <a:moveTo>
                    <a:pt x="6" y="0"/>
                  </a:moveTo>
                  <a:cubicBezTo>
                    <a:pt x="535" y="2077508"/>
                    <a:pt x="1064" y="1951567"/>
                    <a:pt x="6" y="2178050"/>
                  </a:cubicBezTo>
                  <a:cubicBezTo>
                    <a:pt x="-1052" y="2404533"/>
                    <a:pt x="127006" y="2617258"/>
                    <a:pt x="374656" y="2616200"/>
                  </a:cubicBezTo>
                  <a:cubicBezTo>
                    <a:pt x="622306" y="2615142"/>
                    <a:pt x="715439" y="2440516"/>
                    <a:pt x="723906" y="2171700"/>
                  </a:cubicBezTo>
                  <a:cubicBezTo>
                    <a:pt x="732373" y="1902884"/>
                    <a:pt x="737664" y="1821392"/>
                    <a:pt x="730256" y="12700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92" name="Group 91"/>
          <p:cNvGrpSpPr/>
          <p:nvPr/>
        </p:nvGrpSpPr>
        <p:grpSpPr>
          <a:xfrm flipH="1">
            <a:off x="9433895" y="2454117"/>
            <a:ext cx="2020407" cy="713212"/>
            <a:chOff x="6548999" y="2809229"/>
            <a:chExt cx="2020407" cy="713212"/>
          </a:xfrm>
        </p:grpSpPr>
        <p:sp>
          <p:nvSpPr>
            <p:cNvPr id="93" name="Freeform 92"/>
            <p:cNvSpPr/>
            <p:nvPr/>
          </p:nvSpPr>
          <p:spPr>
            <a:xfrm rot="3326085">
              <a:off x="6893913" y="2858244"/>
              <a:ext cx="408646" cy="919747"/>
            </a:xfrm>
            <a:custGeom>
              <a:avLst/>
              <a:gdLst>
                <a:gd name="connsiteX0" fmla="*/ 0 w 749300"/>
                <a:gd name="connsiteY0" fmla="*/ 0 h 723900"/>
                <a:gd name="connsiteX1" fmla="*/ 749300 w 749300"/>
                <a:gd name="connsiteY1" fmla="*/ 0 h 723900"/>
                <a:gd name="connsiteX2" fmla="*/ 742950 w 749300"/>
                <a:gd name="connsiteY2" fmla="*/ 292100 h 723900"/>
                <a:gd name="connsiteX3" fmla="*/ 381000 w 749300"/>
                <a:gd name="connsiteY3" fmla="*/ 723900 h 723900"/>
                <a:gd name="connsiteX4" fmla="*/ 12700 w 749300"/>
                <a:gd name="connsiteY4" fmla="*/ 285750 h 723900"/>
                <a:gd name="connsiteX5" fmla="*/ 0 w 749300"/>
                <a:gd name="connsiteY5" fmla="*/ 0 h 723900"/>
                <a:gd name="connsiteX0" fmla="*/ 0 w 749300"/>
                <a:gd name="connsiteY0" fmla="*/ 0 h 723902"/>
                <a:gd name="connsiteX1" fmla="*/ 749300 w 749300"/>
                <a:gd name="connsiteY1" fmla="*/ 0 h 723902"/>
                <a:gd name="connsiteX2" fmla="*/ 742950 w 749300"/>
                <a:gd name="connsiteY2" fmla="*/ 292100 h 723902"/>
                <a:gd name="connsiteX3" fmla="*/ 381000 w 749300"/>
                <a:gd name="connsiteY3" fmla="*/ 723900 h 723902"/>
                <a:gd name="connsiteX4" fmla="*/ 12700 w 749300"/>
                <a:gd name="connsiteY4" fmla="*/ 285750 h 723902"/>
                <a:gd name="connsiteX5" fmla="*/ 0 w 749300"/>
                <a:gd name="connsiteY5" fmla="*/ 0 h 723902"/>
                <a:gd name="connsiteX0" fmla="*/ 0 w 818255"/>
                <a:gd name="connsiteY0" fmla="*/ 0 h 723902"/>
                <a:gd name="connsiteX1" fmla="*/ 749300 w 818255"/>
                <a:gd name="connsiteY1" fmla="*/ 0 h 723902"/>
                <a:gd name="connsiteX2" fmla="*/ 742950 w 818255"/>
                <a:gd name="connsiteY2" fmla="*/ 292100 h 723902"/>
                <a:gd name="connsiteX3" fmla="*/ 381000 w 818255"/>
                <a:gd name="connsiteY3" fmla="*/ 723900 h 723902"/>
                <a:gd name="connsiteX4" fmla="*/ 12700 w 818255"/>
                <a:gd name="connsiteY4" fmla="*/ 285750 h 723902"/>
                <a:gd name="connsiteX5" fmla="*/ 0 w 818255"/>
                <a:gd name="connsiteY5" fmla="*/ 0 h 723902"/>
                <a:gd name="connsiteX0" fmla="*/ 0 w 818255"/>
                <a:gd name="connsiteY0" fmla="*/ 0 h 723902"/>
                <a:gd name="connsiteX1" fmla="*/ 749300 w 818255"/>
                <a:gd name="connsiteY1" fmla="*/ 0 h 723902"/>
                <a:gd name="connsiteX2" fmla="*/ 742950 w 818255"/>
                <a:gd name="connsiteY2" fmla="*/ 292100 h 723902"/>
                <a:gd name="connsiteX3" fmla="*/ 381000 w 818255"/>
                <a:gd name="connsiteY3" fmla="*/ 723900 h 723902"/>
                <a:gd name="connsiteX4" fmla="*/ 12700 w 818255"/>
                <a:gd name="connsiteY4" fmla="*/ 285750 h 723902"/>
                <a:gd name="connsiteX5" fmla="*/ 0 w 818255"/>
                <a:gd name="connsiteY5" fmla="*/ 0 h 723902"/>
                <a:gd name="connsiteX0" fmla="*/ 0 w 818255"/>
                <a:gd name="connsiteY0" fmla="*/ 0 h 723902"/>
                <a:gd name="connsiteX1" fmla="*/ 749300 w 818255"/>
                <a:gd name="connsiteY1" fmla="*/ 0 h 723902"/>
                <a:gd name="connsiteX2" fmla="*/ 742950 w 818255"/>
                <a:gd name="connsiteY2" fmla="*/ 292100 h 723902"/>
                <a:gd name="connsiteX3" fmla="*/ 381000 w 818255"/>
                <a:gd name="connsiteY3" fmla="*/ 723900 h 723902"/>
                <a:gd name="connsiteX4" fmla="*/ 12700 w 818255"/>
                <a:gd name="connsiteY4" fmla="*/ 285750 h 723902"/>
                <a:gd name="connsiteX5" fmla="*/ 0 w 818255"/>
                <a:gd name="connsiteY5" fmla="*/ 0 h 723902"/>
                <a:gd name="connsiteX0" fmla="*/ 0 w 803639"/>
                <a:gd name="connsiteY0" fmla="*/ 0 h 723913"/>
                <a:gd name="connsiteX1" fmla="*/ 749300 w 803639"/>
                <a:gd name="connsiteY1" fmla="*/ 0 h 723913"/>
                <a:gd name="connsiteX2" fmla="*/ 742950 w 803639"/>
                <a:gd name="connsiteY2" fmla="*/ 292100 h 723913"/>
                <a:gd name="connsiteX3" fmla="*/ 381000 w 803639"/>
                <a:gd name="connsiteY3" fmla="*/ 723900 h 723913"/>
                <a:gd name="connsiteX4" fmla="*/ 12700 w 803639"/>
                <a:gd name="connsiteY4" fmla="*/ 285750 h 723913"/>
                <a:gd name="connsiteX5" fmla="*/ 0 w 803639"/>
                <a:gd name="connsiteY5" fmla="*/ 0 h 723913"/>
                <a:gd name="connsiteX0" fmla="*/ 0 w 818255"/>
                <a:gd name="connsiteY0" fmla="*/ 36116 h 760029"/>
                <a:gd name="connsiteX1" fmla="*/ 749300 w 818255"/>
                <a:gd name="connsiteY1" fmla="*/ 36116 h 760029"/>
                <a:gd name="connsiteX2" fmla="*/ 742950 w 818255"/>
                <a:gd name="connsiteY2" fmla="*/ 328216 h 760029"/>
                <a:gd name="connsiteX3" fmla="*/ 381000 w 818255"/>
                <a:gd name="connsiteY3" fmla="*/ 760016 h 760029"/>
                <a:gd name="connsiteX4" fmla="*/ 12700 w 818255"/>
                <a:gd name="connsiteY4" fmla="*/ 321866 h 760029"/>
                <a:gd name="connsiteX5" fmla="*/ 0 w 818255"/>
                <a:gd name="connsiteY5" fmla="*/ 36116 h 760029"/>
                <a:gd name="connsiteX0" fmla="*/ 0 w 769762"/>
                <a:gd name="connsiteY0" fmla="*/ 71169 h 795082"/>
                <a:gd name="connsiteX1" fmla="*/ 749300 w 769762"/>
                <a:gd name="connsiteY1" fmla="*/ 71169 h 795082"/>
                <a:gd name="connsiteX2" fmla="*/ 742950 w 769762"/>
                <a:gd name="connsiteY2" fmla="*/ 363269 h 795082"/>
                <a:gd name="connsiteX3" fmla="*/ 381000 w 769762"/>
                <a:gd name="connsiteY3" fmla="*/ 795069 h 795082"/>
                <a:gd name="connsiteX4" fmla="*/ 12700 w 769762"/>
                <a:gd name="connsiteY4" fmla="*/ 356919 h 795082"/>
                <a:gd name="connsiteX5" fmla="*/ 0 w 769762"/>
                <a:gd name="connsiteY5" fmla="*/ 71169 h 795082"/>
                <a:gd name="connsiteX0" fmla="*/ 0 w 896628"/>
                <a:gd name="connsiteY0" fmla="*/ 19752 h 743665"/>
                <a:gd name="connsiteX1" fmla="*/ 749300 w 896628"/>
                <a:gd name="connsiteY1" fmla="*/ 19752 h 743665"/>
                <a:gd name="connsiteX2" fmla="*/ 742950 w 896628"/>
                <a:gd name="connsiteY2" fmla="*/ 311852 h 743665"/>
                <a:gd name="connsiteX3" fmla="*/ 381000 w 896628"/>
                <a:gd name="connsiteY3" fmla="*/ 743652 h 743665"/>
                <a:gd name="connsiteX4" fmla="*/ 12700 w 896628"/>
                <a:gd name="connsiteY4" fmla="*/ 305502 h 743665"/>
                <a:gd name="connsiteX5" fmla="*/ 0 w 896628"/>
                <a:gd name="connsiteY5" fmla="*/ 19752 h 743665"/>
                <a:gd name="connsiteX0" fmla="*/ 0 w 896628"/>
                <a:gd name="connsiteY0" fmla="*/ 19752 h 743665"/>
                <a:gd name="connsiteX1" fmla="*/ 749300 w 896628"/>
                <a:gd name="connsiteY1" fmla="*/ 19752 h 743665"/>
                <a:gd name="connsiteX2" fmla="*/ 742950 w 896628"/>
                <a:gd name="connsiteY2" fmla="*/ 311852 h 743665"/>
                <a:gd name="connsiteX3" fmla="*/ 381000 w 896628"/>
                <a:gd name="connsiteY3" fmla="*/ 743652 h 743665"/>
                <a:gd name="connsiteX4" fmla="*/ 12700 w 896628"/>
                <a:gd name="connsiteY4" fmla="*/ 305502 h 743665"/>
                <a:gd name="connsiteX5" fmla="*/ 0 w 896628"/>
                <a:gd name="connsiteY5" fmla="*/ 19752 h 743665"/>
                <a:gd name="connsiteX0" fmla="*/ 0 w 768651"/>
                <a:gd name="connsiteY0" fmla="*/ 19752 h 743665"/>
                <a:gd name="connsiteX1" fmla="*/ 749300 w 768651"/>
                <a:gd name="connsiteY1" fmla="*/ 19752 h 743665"/>
                <a:gd name="connsiteX2" fmla="*/ 742950 w 768651"/>
                <a:gd name="connsiteY2" fmla="*/ 311852 h 743665"/>
                <a:gd name="connsiteX3" fmla="*/ 381000 w 768651"/>
                <a:gd name="connsiteY3" fmla="*/ 743652 h 743665"/>
                <a:gd name="connsiteX4" fmla="*/ 12700 w 768651"/>
                <a:gd name="connsiteY4" fmla="*/ 305502 h 743665"/>
                <a:gd name="connsiteX5" fmla="*/ 0 w 768651"/>
                <a:gd name="connsiteY5" fmla="*/ 19752 h 743665"/>
                <a:gd name="connsiteX0" fmla="*/ 0 w 768651"/>
                <a:gd name="connsiteY0" fmla="*/ 21086 h 744999"/>
                <a:gd name="connsiteX1" fmla="*/ 749300 w 768651"/>
                <a:gd name="connsiteY1" fmla="*/ 21086 h 744999"/>
                <a:gd name="connsiteX2" fmla="*/ 742950 w 768651"/>
                <a:gd name="connsiteY2" fmla="*/ 313186 h 744999"/>
                <a:gd name="connsiteX3" fmla="*/ 381000 w 768651"/>
                <a:gd name="connsiteY3" fmla="*/ 744986 h 744999"/>
                <a:gd name="connsiteX4" fmla="*/ 12700 w 768651"/>
                <a:gd name="connsiteY4" fmla="*/ 306836 h 744999"/>
                <a:gd name="connsiteX5" fmla="*/ 0 w 768651"/>
                <a:gd name="connsiteY5" fmla="*/ 21086 h 744999"/>
                <a:gd name="connsiteX0" fmla="*/ 0 w 768651"/>
                <a:gd name="connsiteY0" fmla="*/ 1334 h 725247"/>
                <a:gd name="connsiteX1" fmla="*/ 749300 w 768651"/>
                <a:gd name="connsiteY1" fmla="*/ 1334 h 725247"/>
                <a:gd name="connsiteX2" fmla="*/ 742950 w 768651"/>
                <a:gd name="connsiteY2" fmla="*/ 293434 h 725247"/>
                <a:gd name="connsiteX3" fmla="*/ 381000 w 768651"/>
                <a:gd name="connsiteY3" fmla="*/ 725234 h 725247"/>
                <a:gd name="connsiteX4" fmla="*/ 12700 w 768651"/>
                <a:gd name="connsiteY4" fmla="*/ 287084 h 725247"/>
                <a:gd name="connsiteX5" fmla="*/ 0 w 768651"/>
                <a:gd name="connsiteY5" fmla="*/ 1334 h 725247"/>
                <a:gd name="connsiteX0" fmla="*/ 0 w 768651"/>
                <a:gd name="connsiteY0" fmla="*/ 1334 h 725247"/>
                <a:gd name="connsiteX1" fmla="*/ 749300 w 768651"/>
                <a:gd name="connsiteY1" fmla="*/ 1334 h 725247"/>
                <a:gd name="connsiteX2" fmla="*/ 742950 w 768651"/>
                <a:gd name="connsiteY2" fmla="*/ 293434 h 725247"/>
                <a:gd name="connsiteX3" fmla="*/ 381000 w 768651"/>
                <a:gd name="connsiteY3" fmla="*/ 725234 h 725247"/>
                <a:gd name="connsiteX4" fmla="*/ 12700 w 768651"/>
                <a:gd name="connsiteY4" fmla="*/ 287084 h 725247"/>
                <a:gd name="connsiteX5" fmla="*/ 0 w 768651"/>
                <a:gd name="connsiteY5" fmla="*/ 1334 h 725247"/>
                <a:gd name="connsiteX0" fmla="*/ 0 w 751809"/>
                <a:gd name="connsiteY0" fmla="*/ 1334 h 725236"/>
                <a:gd name="connsiteX1" fmla="*/ 749300 w 751809"/>
                <a:gd name="connsiteY1" fmla="*/ 1334 h 725236"/>
                <a:gd name="connsiteX2" fmla="*/ 742950 w 751809"/>
                <a:gd name="connsiteY2" fmla="*/ 293434 h 725236"/>
                <a:gd name="connsiteX3" fmla="*/ 381000 w 751809"/>
                <a:gd name="connsiteY3" fmla="*/ 725234 h 725236"/>
                <a:gd name="connsiteX4" fmla="*/ 12700 w 751809"/>
                <a:gd name="connsiteY4" fmla="*/ 287084 h 725236"/>
                <a:gd name="connsiteX5" fmla="*/ 0 w 751809"/>
                <a:gd name="connsiteY5" fmla="*/ 1334 h 725236"/>
                <a:gd name="connsiteX0" fmla="*/ 0 w 749300"/>
                <a:gd name="connsiteY0" fmla="*/ 1334 h 725243"/>
                <a:gd name="connsiteX1" fmla="*/ 749300 w 749300"/>
                <a:gd name="connsiteY1" fmla="*/ 1334 h 725243"/>
                <a:gd name="connsiteX2" fmla="*/ 742950 w 749300"/>
                <a:gd name="connsiteY2" fmla="*/ 293434 h 725243"/>
                <a:gd name="connsiteX3" fmla="*/ 381000 w 749300"/>
                <a:gd name="connsiteY3" fmla="*/ 725234 h 725243"/>
                <a:gd name="connsiteX4" fmla="*/ 12700 w 749300"/>
                <a:gd name="connsiteY4" fmla="*/ 287084 h 725243"/>
                <a:gd name="connsiteX5" fmla="*/ 0 w 749300"/>
                <a:gd name="connsiteY5" fmla="*/ 1334 h 725243"/>
                <a:gd name="connsiteX0" fmla="*/ 16520 w 765820"/>
                <a:gd name="connsiteY0" fmla="*/ 6350 h 723909"/>
                <a:gd name="connsiteX1" fmla="*/ 765820 w 765820"/>
                <a:gd name="connsiteY1" fmla="*/ 0 h 723909"/>
                <a:gd name="connsiteX2" fmla="*/ 759470 w 765820"/>
                <a:gd name="connsiteY2" fmla="*/ 292100 h 723909"/>
                <a:gd name="connsiteX3" fmla="*/ 397520 w 765820"/>
                <a:gd name="connsiteY3" fmla="*/ 723900 h 723909"/>
                <a:gd name="connsiteX4" fmla="*/ 29220 w 765820"/>
                <a:gd name="connsiteY4" fmla="*/ 285750 h 723909"/>
                <a:gd name="connsiteX5" fmla="*/ 16520 w 765820"/>
                <a:gd name="connsiteY5" fmla="*/ 6350 h 723909"/>
                <a:gd name="connsiteX0" fmla="*/ 0 w 749300"/>
                <a:gd name="connsiteY0" fmla="*/ 6350 h 723909"/>
                <a:gd name="connsiteX1" fmla="*/ 749300 w 749300"/>
                <a:gd name="connsiteY1" fmla="*/ 0 h 723909"/>
                <a:gd name="connsiteX2" fmla="*/ 742950 w 749300"/>
                <a:gd name="connsiteY2" fmla="*/ 292100 h 723909"/>
                <a:gd name="connsiteX3" fmla="*/ 381000 w 749300"/>
                <a:gd name="connsiteY3" fmla="*/ 723900 h 723909"/>
                <a:gd name="connsiteX4" fmla="*/ 12700 w 749300"/>
                <a:gd name="connsiteY4" fmla="*/ 285750 h 723909"/>
                <a:gd name="connsiteX5" fmla="*/ 0 w 749300"/>
                <a:gd name="connsiteY5" fmla="*/ 6350 h 723909"/>
                <a:gd name="connsiteX0" fmla="*/ 0 w 749300"/>
                <a:gd name="connsiteY0" fmla="*/ 6350 h 723909"/>
                <a:gd name="connsiteX1" fmla="*/ 749300 w 749300"/>
                <a:gd name="connsiteY1" fmla="*/ 0 h 723909"/>
                <a:gd name="connsiteX2" fmla="*/ 742950 w 749300"/>
                <a:gd name="connsiteY2" fmla="*/ 292100 h 723909"/>
                <a:gd name="connsiteX3" fmla="*/ 381000 w 749300"/>
                <a:gd name="connsiteY3" fmla="*/ 723900 h 723909"/>
                <a:gd name="connsiteX4" fmla="*/ 12700 w 749300"/>
                <a:gd name="connsiteY4" fmla="*/ 285750 h 723909"/>
                <a:gd name="connsiteX5" fmla="*/ 0 w 749300"/>
                <a:gd name="connsiteY5" fmla="*/ 6350 h 723909"/>
                <a:gd name="connsiteX0" fmla="*/ 26198 w 761210"/>
                <a:gd name="connsiteY0" fmla="*/ 6350 h 723909"/>
                <a:gd name="connsiteX1" fmla="*/ 761210 w 761210"/>
                <a:gd name="connsiteY1" fmla="*/ 0 h 723909"/>
                <a:gd name="connsiteX2" fmla="*/ 754860 w 761210"/>
                <a:gd name="connsiteY2" fmla="*/ 292100 h 723909"/>
                <a:gd name="connsiteX3" fmla="*/ 392910 w 761210"/>
                <a:gd name="connsiteY3" fmla="*/ 723900 h 723909"/>
                <a:gd name="connsiteX4" fmla="*/ 24610 w 761210"/>
                <a:gd name="connsiteY4" fmla="*/ 285750 h 723909"/>
                <a:gd name="connsiteX5" fmla="*/ 26198 w 761210"/>
                <a:gd name="connsiteY5" fmla="*/ 6350 h 723909"/>
                <a:gd name="connsiteX0" fmla="*/ 28118 w 763130"/>
                <a:gd name="connsiteY0" fmla="*/ 6350 h 723909"/>
                <a:gd name="connsiteX1" fmla="*/ 763130 w 763130"/>
                <a:gd name="connsiteY1" fmla="*/ 0 h 723909"/>
                <a:gd name="connsiteX2" fmla="*/ 756780 w 763130"/>
                <a:gd name="connsiteY2" fmla="*/ 292100 h 723909"/>
                <a:gd name="connsiteX3" fmla="*/ 394830 w 763130"/>
                <a:gd name="connsiteY3" fmla="*/ 723900 h 723909"/>
                <a:gd name="connsiteX4" fmla="*/ 26530 w 763130"/>
                <a:gd name="connsiteY4" fmla="*/ 285750 h 723909"/>
                <a:gd name="connsiteX5" fmla="*/ 28118 w 763130"/>
                <a:gd name="connsiteY5" fmla="*/ 6350 h 723909"/>
                <a:gd name="connsiteX0" fmla="*/ 4908 w 739920"/>
                <a:gd name="connsiteY0" fmla="*/ 6350 h 723909"/>
                <a:gd name="connsiteX1" fmla="*/ 739920 w 739920"/>
                <a:gd name="connsiteY1" fmla="*/ 0 h 723909"/>
                <a:gd name="connsiteX2" fmla="*/ 733570 w 739920"/>
                <a:gd name="connsiteY2" fmla="*/ 292100 h 723909"/>
                <a:gd name="connsiteX3" fmla="*/ 371620 w 739920"/>
                <a:gd name="connsiteY3" fmla="*/ 723900 h 723909"/>
                <a:gd name="connsiteX4" fmla="*/ 3320 w 739920"/>
                <a:gd name="connsiteY4" fmla="*/ 285750 h 723909"/>
                <a:gd name="connsiteX5" fmla="*/ 4908 w 739920"/>
                <a:gd name="connsiteY5" fmla="*/ 6350 h 723909"/>
                <a:gd name="connsiteX0" fmla="*/ 4908 w 739920"/>
                <a:gd name="connsiteY0" fmla="*/ 6350 h 723909"/>
                <a:gd name="connsiteX1" fmla="*/ 739920 w 739920"/>
                <a:gd name="connsiteY1" fmla="*/ 0 h 723909"/>
                <a:gd name="connsiteX2" fmla="*/ 733570 w 739920"/>
                <a:gd name="connsiteY2" fmla="*/ 292100 h 723909"/>
                <a:gd name="connsiteX3" fmla="*/ 371620 w 739920"/>
                <a:gd name="connsiteY3" fmla="*/ 723900 h 723909"/>
                <a:gd name="connsiteX4" fmla="*/ 3320 w 739920"/>
                <a:gd name="connsiteY4" fmla="*/ 285750 h 723909"/>
                <a:gd name="connsiteX5" fmla="*/ 4908 w 739920"/>
                <a:gd name="connsiteY5" fmla="*/ 6350 h 723909"/>
                <a:gd name="connsiteX0" fmla="*/ 2870 w 737882"/>
                <a:gd name="connsiteY0" fmla="*/ 6350 h 723909"/>
                <a:gd name="connsiteX1" fmla="*/ 737882 w 737882"/>
                <a:gd name="connsiteY1" fmla="*/ 0 h 723909"/>
                <a:gd name="connsiteX2" fmla="*/ 731532 w 737882"/>
                <a:gd name="connsiteY2" fmla="*/ 292100 h 723909"/>
                <a:gd name="connsiteX3" fmla="*/ 369582 w 737882"/>
                <a:gd name="connsiteY3" fmla="*/ 723900 h 723909"/>
                <a:gd name="connsiteX4" fmla="*/ 1282 w 737882"/>
                <a:gd name="connsiteY4" fmla="*/ 285750 h 723909"/>
                <a:gd name="connsiteX5" fmla="*/ 2870 w 737882"/>
                <a:gd name="connsiteY5" fmla="*/ 6350 h 723909"/>
                <a:gd name="connsiteX0" fmla="*/ 2870 w 754445"/>
                <a:gd name="connsiteY0" fmla="*/ 235672 h 953225"/>
                <a:gd name="connsiteX1" fmla="*/ 728270 w 754445"/>
                <a:gd name="connsiteY1" fmla="*/ 0 h 953225"/>
                <a:gd name="connsiteX2" fmla="*/ 731532 w 754445"/>
                <a:gd name="connsiteY2" fmla="*/ 521422 h 953225"/>
                <a:gd name="connsiteX3" fmla="*/ 369582 w 754445"/>
                <a:gd name="connsiteY3" fmla="*/ 953222 h 953225"/>
                <a:gd name="connsiteX4" fmla="*/ 1282 w 754445"/>
                <a:gd name="connsiteY4" fmla="*/ 515072 h 953225"/>
                <a:gd name="connsiteX5" fmla="*/ 2870 w 754445"/>
                <a:gd name="connsiteY5" fmla="*/ 235672 h 953225"/>
                <a:gd name="connsiteX0" fmla="*/ 2870 w 730080"/>
                <a:gd name="connsiteY0" fmla="*/ 235672 h 953228"/>
                <a:gd name="connsiteX1" fmla="*/ 728270 w 730080"/>
                <a:gd name="connsiteY1" fmla="*/ 0 h 953228"/>
                <a:gd name="connsiteX2" fmla="*/ 697509 w 730080"/>
                <a:gd name="connsiteY2" fmla="*/ 632247 h 953228"/>
                <a:gd name="connsiteX3" fmla="*/ 369582 w 730080"/>
                <a:gd name="connsiteY3" fmla="*/ 953222 h 953228"/>
                <a:gd name="connsiteX4" fmla="*/ 1282 w 730080"/>
                <a:gd name="connsiteY4" fmla="*/ 515072 h 953228"/>
                <a:gd name="connsiteX5" fmla="*/ 2870 w 730080"/>
                <a:gd name="connsiteY5" fmla="*/ 235672 h 953228"/>
                <a:gd name="connsiteX0" fmla="*/ 2870 w 728270"/>
                <a:gd name="connsiteY0" fmla="*/ 235672 h 953227"/>
                <a:gd name="connsiteX1" fmla="*/ 728270 w 728270"/>
                <a:gd name="connsiteY1" fmla="*/ 0 h 953227"/>
                <a:gd name="connsiteX2" fmla="*/ 697509 w 728270"/>
                <a:gd name="connsiteY2" fmla="*/ 632247 h 953227"/>
                <a:gd name="connsiteX3" fmla="*/ 369582 w 728270"/>
                <a:gd name="connsiteY3" fmla="*/ 953222 h 953227"/>
                <a:gd name="connsiteX4" fmla="*/ 1282 w 728270"/>
                <a:gd name="connsiteY4" fmla="*/ 515072 h 953227"/>
                <a:gd name="connsiteX5" fmla="*/ 2870 w 728270"/>
                <a:gd name="connsiteY5" fmla="*/ 235672 h 953227"/>
                <a:gd name="connsiteX0" fmla="*/ 2870 w 728270"/>
                <a:gd name="connsiteY0" fmla="*/ 235672 h 953227"/>
                <a:gd name="connsiteX1" fmla="*/ 728270 w 728270"/>
                <a:gd name="connsiteY1" fmla="*/ 0 h 953227"/>
                <a:gd name="connsiteX2" fmla="*/ 720776 w 728270"/>
                <a:gd name="connsiteY2" fmla="*/ 624800 h 953227"/>
                <a:gd name="connsiteX3" fmla="*/ 369582 w 728270"/>
                <a:gd name="connsiteY3" fmla="*/ 953222 h 953227"/>
                <a:gd name="connsiteX4" fmla="*/ 1282 w 728270"/>
                <a:gd name="connsiteY4" fmla="*/ 515072 h 953227"/>
                <a:gd name="connsiteX5" fmla="*/ 2870 w 728270"/>
                <a:gd name="connsiteY5" fmla="*/ 235672 h 953227"/>
                <a:gd name="connsiteX0" fmla="*/ 0 w 725400"/>
                <a:gd name="connsiteY0" fmla="*/ 235672 h 953555"/>
                <a:gd name="connsiteX1" fmla="*/ 725400 w 725400"/>
                <a:gd name="connsiteY1" fmla="*/ 0 h 953555"/>
                <a:gd name="connsiteX2" fmla="*/ 717906 w 725400"/>
                <a:gd name="connsiteY2" fmla="*/ 624800 h 953555"/>
                <a:gd name="connsiteX3" fmla="*/ 366712 w 725400"/>
                <a:gd name="connsiteY3" fmla="*/ 953222 h 953555"/>
                <a:gd name="connsiteX4" fmla="*/ 8831 w 725400"/>
                <a:gd name="connsiteY4" fmla="*/ 651177 h 953555"/>
                <a:gd name="connsiteX5" fmla="*/ 0 w 725400"/>
                <a:gd name="connsiteY5" fmla="*/ 235672 h 953555"/>
                <a:gd name="connsiteX0" fmla="*/ 17618 w 747847"/>
                <a:gd name="connsiteY0" fmla="*/ 457997 h 953227"/>
                <a:gd name="connsiteX1" fmla="*/ 747847 w 747847"/>
                <a:gd name="connsiteY1" fmla="*/ 0 h 953227"/>
                <a:gd name="connsiteX2" fmla="*/ 740353 w 747847"/>
                <a:gd name="connsiteY2" fmla="*/ 624800 h 953227"/>
                <a:gd name="connsiteX3" fmla="*/ 389159 w 747847"/>
                <a:gd name="connsiteY3" fmla="*/ 953222 h 953227"/>
                <a:gd name="connsiteX4" fmla="*/ 31278 w 747847"/>
                <a:gd name="connsiteY4" fmla="*/ 651177 h 953227"/>
                <a:gd name="connsiteX5" fmla="*/ 17618 w 747847"/>
                <a:gd name="connsiteY5" fmla="*/ 457997 h 953227"/>
                <a:gd name="connsiteX0" fmla="*/ 17618 w 747847"/>
                <a:gd name="connsiteY0" fmla="*/ 457997 h 953227"/>
                <a:gd name="connsiteX1" fmla="*/ 747847 w 747847"/>
                <a:gd name="connsiteY1" fmla="*/ 0 h 953227"/>
                <a:gd name="connsiteX2" fmla="*/ 740353 w 747847"/>
                <a:gd name="connsiteY2" fmla="*/ 624800 h 953227"/>
                <a:gd name="connsiteX3" fmla="*/ 389159 w 747847"/>
                <a:gd name="connsiteY3" fmla="*/ 953222 h 953227"/>
                <a:gd name="connsiteX4" fmla="*/ 31278 w 747847"/>
                <a:gd name="connsiteY4" fmla="*/ 651177 h 953227"/>
                <a:gd name="connsiteX5" fmla="*/ 17618 w 747847"/>
                <a:gd name="connsiteY5" fmla="*/ 457997 h 953227"/>
                <a:gd name="connsiteX0" fmla="*/ 1878 w 732107"/>
                <a:gd name="connsiteY0" fmla="*/ 457997 h 953227"/>
                <a:gd name="connsiteX1" fmla="*/ 732107 w 732107"/>
                <a:gd name="connsiteY1" fmla="*/ 0 h 953227"/>
                <a:gd name="connsiteX2" fmla="*/ 724613 w 732107"/>
                <a:gd name="connsiteY2" fmla="*/ 624800 h 953227"/>
                <a:gd name="connsiteX3" fmla="*/ 373419 w 732107"/>
                <a:gd name="connsiteY3" fmla="*/ 953222 h 953227"/>
                <a:gd name="connsiteX4" fmla="*/ 46097 w 732107"/>
                <a:gd name="connsiteY4" fmla="*/ 755852 h 953227"/>
                <a:gd name="connsiteX5" fmla="*/ 1878 w 732107"/>
                <a:gd name="connsiteY5" fmla="*/ 457997 h 953227"/>
                <a:gd name="connsiteX0" fmla="*/ 10183 w 740412"/>
                <a:gd name="connsiteY0" fmla="*/ 457997 h 953227"/>
                <a:gd name="connsiteX1" fmla="*/ 740412 w 740412"/>
                <a:gd name="connsiteY1" fmla="*/ 0 h 953227"/>
                <a:gd name="connsiteX2" fmla="*/ 732918 w 740412"/>
                <a:gd name="connsiteY2" fmla="*/ 624800 h 953227"/>
                <a:gd name="connsiteX3" fmla="*/ 381724 w 740412"/>
                <a:gd name="connsiteY3" fmla="*/ 953222 h 953227"/>
                <a:gd name="connsiteX4" fmla="*/ 54402 w 740412"/>
                <a:gd name="connsiteY4" fmla="*/ 755852 h 953227"/>
                <a:gd name="connsiteX5" fmla="*/ 10183 w 740412"/>
                <a:gd name="connsiteY5" fmla="*/ 457997 h 953227"/>
                <a:gd name="connsiteX0" fmla="*/ 10183 w 758260"/>
                <a:gd name="connsiteY0" fmla="*/ 637607 h 1132837"/>
                <a:gd name="connsiteX1" fmla="*/ 740664 w 758260"/>
                <a:gd name="connsiteY1" fmla="*/ 0 h 1132837"/>
                <a:gd name="connsiteX2" fmla="*/ 732918 w 758260"/>
                <a:gd name="connsiteY2" fmla="*/ 804410 h 1132837"/>
                <a:gd name="connsiteX3" fmla="*/ 381724 w 758260"/>
                <a:gd name="connsiteY3" fmla="*/ 1132832 h 1132837"/>
                <a:gd name="connsiteX4" fmla="*/ 54402 w 758260"/>
                <a:gd name="connsiteY4" fmla="*/ 935462 h 1132837"/>
                <a:gd name="connsiteX5" fmla="*/ 10183 w 758260"/>
                <a:gd name="connsiteY5" fmla="*/ 637607 h 1132837"/>
                <a:gd name="connsiteX0" fmla="*/ 10183 w 758262"/>
                <a:gd name="connsiteY0" fmla="*/ 637607 h 1132837"/>
                <a:gd name="connsiteX1" fmla="*/ 740664 w 758262"/>
                <a:gd name="connsiteY1" fmla="*/ 0 h 1132837"/>
                <a:gd name="connsiteX2" fmla="*/ 732918 w 758262"/>
                <a:gd name="connsiteY2" fmla="*/ 804410 h 1132837"/>
                <a:gd name="connsiteX3" fmla="*/ 381724 w 758262"/>
                <a:gd name="connsiteY3" fmla="*/ 1132832 h 1132837"/>
                <a:gd name="connsiteX4" fmla="*/ 54402 w 758262"/>
                <a:gd name="connsiteY4" fmla="*/ 935462 h 1132837"/>
                <a:gd name="connsiteX5" fmla="*/ 10183 w 758262"/>
                <a:gd name="connsiteY5" fmla="*/ 637607 h 1132837"/>
                <a:gd name="connsiteX0" fmla="*/ 10183 w 761200"/>
                <a:gd name="connsiteY0" fmla="*/ 700807 h 1196038"/>
                <a:gd name="connsiteX1" fmla="*/ 749331 w 761200"/>
                <a:gd name="connsiteY1" fmla="*/ 0 h 1196038"/>
                <a:gd name="connsiteX2" fmla="*/ 732918 w 761200"/>
                <a:gd name="connsiteY2" fmla="*/ 867610 h 1196038"/>
                <a:gd name="connsiteX3" fmla="*/ 381724 w 761200"/>
                <a:gd name="connsiteY3" fmla="*/ 1196032 h 1196038"/>
                <a:gd name="connsiteX4" fmla="*/ 54402 w 761200"/>
                <a:gd name="connsiteY4" fmla="*/ 998662 h 1196038"/>
                <a:gd name="connsiteX5" fmla="*/ 10183 w 761200"/>
                <a:gd name="connsiteY5" fmla="*/ 700807 h 1196038"/>
                <a:gd name="connsiteX0" fmla="*/ 10183 w 761200"/>
                <a:gd name="connsiteY0" fmla="*/ 700807 h 1196038"/>
                <a:gd name="connsiteX1" fmla="*/ 749331 w 761200"/>
                <a:gd name="connsiteY1" fmla="*/ 0 h 1196038"/>
                <a:gd name="connsiteX2" fmla="*/ 732918 w 761200"/>
                <a:gd name="connsiteY2" fmla="*/ 867610 h 1196038"/>
                <a:gd name="connsiteX3" fmla="*/ 381724 w 761200"/>
                <a:gd name="connsiteY3" fmla="*/ 1196032 h 1196038"/>
                <a:gd name="connsiteX4" fmla="*/ 54402 w 761200"/>
                <a:gd name="connsiteY4" fmla="*/ 998662 h 1196038"/>
                <a:gd name="connsiteX5" fmla="*/ 10183 w 761200"/>
                <a:gd name="connsiteY5" fmla="*/ 700807 h 1196038"/>
                <a:gd name="connsiteX0" fmla="*/ 6854 w 776007"/>
                <a:gd name="connsiteY0" fmla="*/ 751929 h 1196038"/>
                <a:gd name="connsiteX1" fmla="*/ 764138 w 776007"/>
                <a:gd name="connsiteY1" fmla="*/ 0 h 1196038"/>
                <a:gd name="connsiteX2" fmla="*/ 747725 w 776007"/>
                <a:gd name="connsiteY2" fmla="*/ 867610 h 1196038"/>
                <a:gd name="connsiteX3" fmla="*/ 396531 w 776007"/>
                <a:gd name="connsiteY3" fmla="*/ 1196032 h 1196038"/>
                <a:gd name="connsiteX4" fmla="*/ 69209 w 776007"/>
                <a:gd name="connsiteY4" fmla="*/ 998662 h 1196038"/>
                <a:gd name="connsiteX5" fmla="*/ 6854 w 776007"/>
                <a:gd name="connsiteY5" fmla="*/ 751929 h 1196038"/>
                <a:gd name="connsiteX0" fmla="*/ 6854 w 776007"/>
                <a:gd name="connsiteY0" fmla="*/ 751929 h 1196038"/>
                <a:gd name="connsiteX1" fmla="*/ 764138 w 776007"/>
                <a:gd name="connsiteY1" fmla="*/ 0 h 1196038"/>
                <a:gd name="connsiteX2" fmla="*/ 747725 w 776007"/>
                <a:gd name="connsiteY2" fmla="*/ 867610 h 1196038"/>
                <a:gd name="connsiteX3" fmla="*/ 396531 w 776007"/>
                <a:gd name="connsiteY3" fmla="*/ 1196032 h 1196038"/>
                <a:gd name="connsiteX4" fmla="*/ 69209 w 776007"/>
                <a:gd name="connsiteY4" fmla="*/ 998662 h 1196038"/>
                <a:gd name="connsiteX5" fmla="*/ 6854 w 776007"/>
                <a:gd name="connsiteY5" fmla="*/ 751929 h 1196038"/>
                <a:gd name="connsiteX0" fmla="*/ 6854 w 774271"/>
                <a:gd name="connsiteY0" fmla="*/ 746850 h 1190959"/>
                <a:gd name="connsiteX1" fmla="*/ 759162 w 774271"/>
                <a:gd name="connsiteY1" fmla="*/ -1 h 1190959"/>
                <a:gd name="connsiteX2" fmla="*/ 747725 w 774271"/>
                <a:gd name="connsiteY2" fmla="*/ 862531 h 1190959"/>
                <a:gd name="connsiteX3" fmla="*/ 396531 w 774271"/>
                <a:gd name="connsiteY3" fmla="*/ 1190953 h 1190959"/>
                <a:gd name="connsiteX4" fmla="*/ 69209 w 774271"/>
                <a:gd name="connsiteY4" fmla="*/ 993583 h 1190959"/>
                <a:gd name="connsiteX5" fmla="*/ 6854 w 774271"/>
                <a:gd name="connsiteY5" fmla="*/ 746850 h 1190959"/>
                <a:gd name="connsiteX0" fmla="*/ 6854 w 774271"/>
                <a:gd name="connsiteY0" fmla="*/ 746851 h 1190960"/>
                <a:gd name="connsiteX1" fmla="*/ 759162 w 774271"/>
                <a:gd name="connsiteY1" fmla="*/ 0 h 1190960"/>
                <a:gd name="connsiteX2" fmla="*/ 747725 w 774271"/>
                <a:gd name="connsiteY2" fmla="*/ 862532 h 1190960"/>
                <a:gd name="connsiteX3" fmla="*/ 396531 w 774271"/>
                <a:gd name="connsiteY3" fmla="*/ 1190954 h 1190960"/>
                <a:gd name="connsiteX4" fmla="*/ 69209 w 774271"/>
                <a:gd name="connsiteY4" fmla="*/ 993584 h 1190960"/>
                <a:gd name="connsiteX5" fmla="*/ 6854 w 774271"/>
                <a:gd name="connsiteY5" fmla="*/ 746851 h 1190960"/>
                <a:gd name="connsiteX0" fmla="*/ 10210 w 777627"/>
                <a:gd name="connsiteY0" fmla="*/ 746851 h 1190960"/>
                <a:gd name="connsiteX1" fmla="*/ 762518 w 777627"/>
                <a:gd name="connsiteY1" fmla="*/ 0 h 1190960"/>
                <a:gd name="connsiteX2" fmla="*/ 751081 w 777627"/>
                <a:gd name="connsiteY2" fmla="*/ 862532 h 1190960"/>
                <a:gd name="connsiteX3" fmla="*/ 399887 w 777627"/>
                <a:gd name="connsiteY3" fmla="*/ 1190954 h 1190960"/>
                <a:gd name="connsiteX4" fmla="*/ 72565 w 777627"/>
                <a:gd name="connsiteY4" fmla="*/ 993584 h 1190960"/>
                <a:gd name="connsiteX5" fmla="*/ 10210 w 777627"/>
                <a:gd name="connsiteY5" fmla="*/ 746851 h 1190960"/>
                <a:gd name="connsiteX0" fmla="*/ 6966 w 774383"/>
                <a:gd name="connsiteY0" fmla="*/ 746851 h 1190960"/>
                <a:gd name="connsiteX1" fmla="*/ 759274 w 774383"/>
                <a:gd name="connsiteY1" fmla="*/ 0 h 1190960"/>
                <a:gd name="connsiteX2" fmla="*/ 747837 w 774383"/>
                <a:gd name="connsiteY2" fmla="*/ 862532 h 1190960"/>
                <a:gd name="connsiteX3" fmla="*/ 396643 w 774383"/>
                <a:gd name="connsiteY3" fmla="*/ 1190954 h 1190960"/>
                <a:gd name="connsiteX4" fmla="*/ 85124 w 774383"/>
                <a:gd name="connsiteY4" fmla="*/ 993755 h 1190960"/>
                <a:gd name="connsiteX5" fmla="*/ 6966 w 774383"/>
                <a:gd name="connsiteY5" fmla="*/ 746851 h 1190960"/>
                <a:gd name="connsiteX0" fmla="*/ 12367 w 779784"/>
                <a:gd name="connsiteY0" fmla="*/ 746851 h 1190960"/>
                <a:gd name="connsiteX1" fmla="*/ 764675 w 779784"/>
                <a:gd name="connsiteY1" fmla="*/ 0 h 1190960"/>
                <a:gd name="connsiteX2" fmla="*/ 753238 w 779784"/>
                <a:gd name="connsiteY2" fmla="*/ 862532 h 1190960"/>
                <a:gd name="connsiteX3" fmla="*/ 402044 w 779784"/>
                <a:gd name="connsiteY3" fmla="*/ 1190954 h 1190960"/>
                <a:gd name="connsiteX4" fmla="*/ 90525 w 779784"/>
                <a:gd name="connsiteY4" fmla="*/ 993755 h 1190960"/>
                <a:gd name="connsiteX5" fmla="*/ 12367 w 779784"/>
                <a:gd name="connsiteY5" fmla="*/ 746851 h 1190960"/>
                <a:gd name="connsiteX0" fmla="*/ 25891 w 793308"/>
                <a:gd name="connsiteY0" fmla="*/ 746851 h 1193091"/>
                <a:gd name="connsiteX1" fmla="*/ 778199 w 793308"/>
                <a:gd name="connsiteY1" fmla="*/ 0 h 1193091"/>
                <a:gd name="connsiteX2" fmla="*/ 766762 w 793308"/>
                <a:gd name="connsiteY2" fmla="*/ 862532 h 1193091"/>
                <a:gd name="connsiteX3" fmla="*/ 415568 w 793308"/>
                <a:gd name="connsiteY3" fmla="*/ 1190954 h 1193091"/>
                <a:gd name="connsiteX4" fmla="*/ 104049 w 793308"/>
                <a:gd name="connsiteY4" fmla="*/ 993755 h 1193091"/>
                <a:gd name="connsiteX5" fmla="*/ 25891 w 793308"/>
                <a:gd name="connsiteY5" fmla="*/ 746851 h 1193091"/>
                <a:gd name="connsiteX0" fmla="*/ 3862 w 771279"/>
                <a:gd name="connsiteY0" fmla="*/ 746851 h 1193092"/>
                <a:gd name="connsiteX1" fmla="*/ 756170 w 771279"/>
                <a:gd name="connsiteY1" fmla="*/ 0 h 1193092"/>
                <a:gd name="connsiteX2" fmla="*/ 744733 w 771279"/>
                <a:gd name="connsiteY2" fmla="*/ 862532 h 1193092"/>
                <a:gd name="connsiteX3" fmla="*/ 393539 w 771279"/>
                <a:gd name="connsiteY3" fmla="*/ 1190954 h 1193092"/>
                <a:gd name="connsiteX4" fmla="*/ 82020 w 771279"/>
                <a:gd name="connsiteY4" fmla="*/ 993755 h 1193092"/>
                <a:gd name="connsiteX5" fmla="*/ 3862 w 771279"/>
                <a:gd name="connsiteY5" fmla="*/ 746851 h 1193092"/>
                <a:gd name="connsiteX0" fmla="*/ 0 w 767417"/>
                <a:gd name="connsiteY0" fmla="*/ 746851 h 1193804"/>
                <a:gd name="connsiteX1" fmla="*/ 752308 w 767417"/>
                <a:gd name="connsiteY1" fmla="*/ 0 h 1193804"/>
                <a:gd name="connsiteX2" fmla="*/ 740871 w 767417"/>
                <a:gd name="connsiteY2" fmla="*/ 862532 h 1193804"/>
                <a:gd name="connsiteX3" fmla="*/ 389677 w 767417"/>
                <a:gd name="connsiteY3" fmla="*/ 1190954 h 1193804"/>
                <a:gd name="connsiteX4" fmla="*/ 78158 w 767417"/>
                <a:gd name="connsiteY4" fmla="*/ 993755 h 1193804"/>
                <a:gd name="connsiteX5" fmla="*/ 0 w 767417"/>
                <a:gd name="connsiteY5" fmla="*/ 746851 h 1193804"/>
                <a:gd name="connsiteX0" fmla="*/ 0 w 767417"/>
                <a:gd name="connsiteY0" fmla="*/ 746851 h 1190960"/>
                <a:gd name="connsiteX1" fmla="*/ 752308 w 767417"/>
                <a:gd name="connsiteY1" fmla="*/ 0 h 1190960"/>
                <a:gd name="connsiteX2" fmla="*/ 740871 w 767417"/>
                <a:gd name="connsiteY2" fmla="*/ 862532 h 1190960"/>
                <a:gd name="connsiteX3" fmla="*/ 389677 w 767417"/>
                <a:gd name="connsiteY3" fmla="*/ 1190954 h 1190960"/>
                <a:gd name="connsiteX4" fmla="*/ 78158 w 767417"/>
                <a:gd name="connsiteY4" fmla="*/ 993755 h 1190960"/>
                <a:gd name="connsiteX5" fmla="*/ 0 w 767417"/>
                <a:gd name="connsiteY5" fmla="*/ 746851 h 1190960"/>
                <a:gd name="connsiteX0" fmla="*/ 0 w 767417"/>
                <a:gd name="connsiteY0" fmla="*/ 746851 h 1190960"/>
                <a:gd name="connsiteX1" fmla="*/ 752308 w 767417"/>
                <a:gd name="connsiteY1" fmla="*/ 0 h 1190960"/>
                <a:gd name="connsiteX2" fmla="*/ 740871 w 767417"/>
                <a:gd name="connsiteY2" fmla="*/ 862532 h 1190960"/>
                <a:gd name="connsiteX3" fmla="*/ 389677 w 767417"/>
                <a:gd name="connsiteY3" fmla="*/ 1190954 h 1190960"/>
                <a:gd name="connsiteX4" fmla="*/ 78158 w 767417"/>
                <a:gd name="connsiteY4" fmla="*/ 993755 h 1190960"/>
                <a:gd name="connsiteX5" fmla="*/ 0 w 767417"/>
                <a:gd name="connsiteY5" fmla="*/ 746851 h 1190960"/>
                <a:gd name="connsiteX0" fmla="*/ 0 w 767417"/>
                <a:gd name="connsiteY0" fmla="*/ 746851 h 1190960"/>
                <a:gd name="connsiteX1" fmla="*/ 752308 w 767417"/>
                <a:gd name="connsiteY1" fmla="*/ 0 h 1190960"/>
                <a:gd name="connsiteX2" fmla="*/ 740871 w 767417"/>
                <a:gd name="connsiteY2" fmla="*/ 862532 h 1190960"/>
                <a:gd name="connsiteX3" fmla="*/ 389677 w 767417"/>
                <a:gd name="connsiteY3" fmla="*/ 1190954 h 1190960"/>
                <a:gd name="connsiteX4" fmla="*/ 78158 w 767417"/>
                <a:gd name="connsiteY4" fmla="*/ 993755 h 1190960"/>
                <a:gd name="connsiteX5" fmla="*/ 0 w 767417"/>
                <a:gd name="connsiteY5" fmla="*/ 746851 h 1190960"/>
                <a:gd name="connsiteX0" fmla="*/ 0 w 767417"/>
                <a:gd name="connsiteY0" fmla="*/ 746851 h 1190960"/>
                <a:gd name="connsiteX1" fmla="*/ 752308 w 767417"/>
                <a:gd name="connsiteY1" fmla="*/ 0 h 1190960"/>
                <a:gd name="connsiteX2" fmla="*/ 740871 w 767417"/>
                <a:gd name="connsiteY2" fmla="*/ 862532 h 1190960"/>
                <a:gd name="connsiteX3" fmla="*/ 389677 w 767417"/>
                <a:gd name="connsiteY3" fmla="*/ 1190954 h 1190960"/>
                <a:gd name="connsiteX4" fmla="*/ 78158 w 767417"/>
                <a:gd name="connsiteY4" fmla="*/ 993755 h 1190960"/>
                <a:gd name="connsiteX5" fmla="*/ 0 w 767417"/>
                <a:gd name="connsiteY5" fmla="*/ 746851 h 1190960"/>
                <a:gd name="connsiteX0" fmla="*/ 0 w 752720"/>
                <a:gd name="connsiteY0" fmla="*/ 746851 h 1190966"/>
                <a:gd name="connsiteX1" fmla="*/ 752308 w 752720"/>
                <a:gd name="connsiteY1" fmla="*/ 0 h 1190966"/>
                <a:gd name="connsiteX2" fmla="*/ 718644 w 752720"/>
                <a:gd name="connsiteY2" fmla="*/ 934138 h 1190966"/>
                <a:gd name="connsiteX3" fmla="*/ 389677 w 752720"/>
                <a:gd name="connsiteY3" fmla="*/ 1190954 h 1190966"/>
                <a:gd name="connsiteX4" fmla="*/ 78158 w 752720"/>
                <a:gd name="connsiteY4" fmla="*/ 993755 h 1190966"/>
                <a:gd name="connsiteX5" fmla="*/ 0 w 752720"/>
                <a:gd name="connsiteY5" fmla="*/ 746851 h 1190966"/>
                <a:gd name="connsiteX0" fmla="*/ 0 w 752722"/>
                <a:gd name="connsiteY0" fmla="*/ 746851 h 1190967"/>
                <a:gd name="connsiteX1" fmla="*/ 752308 w 752722"/>
                <a:gd name="connsiteY1" fmla="*/ 0 h 1190967"/>
                <a:gd name="connsiteX2" fmla="*/ 718644 w 752722"/>
                <a:gd name="connsiteY2" fmla="*/ 934138 h 1190967"/>
                <a:gd name="connsiteX3" fmla="*/ 389677 w 752722"/>
                <a:gd name="connsiteY3" fmla="*/ 1190954 h 1190967"/>
                <a:gd name="connsiteX4" fmla="*/ 78158 w 752722"/>
                <a:gd name="connsiteY4" fmla="*/ 993755 h 1190967"/>
                <a:gd name="connsiteX5" fmla="*/ 0 w 752722"/>
                <a:gd name="connsiteY5" fmla="*/ 746851 h 1190967"/>
                <a:gd name="connsiteX0" fmla="*/ 0 w 752720"/>
                <a:gd name="connsiteY0" fmla="*/ 746851 h 1190970"/>
                <a:gd name="connsiteX1" fmla="*/ 752308 w 752720"/>
                <a:gd name="connsiteY1" fmla="*/ 0 h 1190970"/>
                <a:gd name="connsiteX2" fmla="*/ 718644 w 752720"/>
                <a:gd name="connsiteY2" fmla="*/ 934138 h 1190970"/>
                <a:gd name="connsiteX3" fmla="*/ 389677 w 752720"/>
                <a:gd name="connsiteY3" fmla="*/ 1190954 h 1190970"/>
                <a:gd name="connsiteX4" fmla="*/ 78158 w 752720"/>
                <a:gd name="connsiteY4" fmla="*/ 993755 h 1190970"/>
                <a:gd name="connsiteX5" fmla="*/ 0 w 752720"/>
                <a:gd name="connsiteY5" fmla="*/ 746851 h 1190970"/>
                <a:gd name="connsiteX0" fmla="*/ 0 w 752308"/>
                <a:gd name="connsiteY0" fmla="*/ 746851 h 1190969"/>
                <a:gd name="connsiteX1" fmla="*/ 752308 w 752308"/>
                <a:gd name="connsiteY1" fmla="*/ 0 h 1190969"/>
                <a:gd name="connsiteX2" fmla="*/ 718644 w 752308"/>
                <a:gd name="connsiteY2" fmla="*/ 934138 h 1190969"/>
                <a:gd name="connsiteX3" fmla="*/ 389677 w 752308"/>
                <a:gd name="connsiteY3" fmla="*/ 1190954 h 1190969"/>
                <a:gd name="connsiteX4" fmla="*/ 78158 w 752308"/>
                <a:gd name="connsiteY4" fmla="*/ 993755 h 1190969"/>
                <a:gd name="connsiteX5" fmla="*/ 0 w 752308"/>
                <a:gd name="connsiteY5" fmla="*/ 746851 h 11909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52308" h="1190969">
                  <a:moveTo>
                    <a:pt x="0" y="746851"/>
                  </a:moveTo>
                  <a:cubicBezTo>
                    <a:pt x="748868" y="-3368"/>
                    <a:pt x="70" y="737353"/>
                    <a:pt x="752308" y="0"/>
                  </a:cubicBezTo>
                  <a:cubicBezTo>
                    <a:pt x="737546" y="354390"/>
                    <a:pt x="763121" y="686723"/>
                    <a:pt x="718644" y="934138"/>
                  </a:cubicBezTo>
                  <a:cubicBezTo>
                    <a:pt x="641037" y="1139288"/>
                    <a:pt x="511385" y="1192012"/>
                    <a:pt x="389677" y="1190954"/>
                  </a:cubicBezTo>
                  <a:cubicBezTo>
                    <a:pt x="267969" y="1189896"/>
                    <a:pt x="220194" y="1157552"/>
                    <a:pt x="78158" y="993755"/>
                  </a:cubicBezTo>
                  <a:cubicBezTo>
                    <a:pt x="7284" y="800787"/>
                    <a:pt x="43918" y="929340"/>
                    <a:pt x="0" y="746851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4" name="Freeform 93"/>
            <p:cNvSpPr/>
            <p:nvPr/>
          </p:nvSpPr>
          <p:spPr>
            <a:xfrm rot="3326085">
              <a:off x="7359911" y="1998317"/>
              <a:ext cx="398583" cy="2020407"/>
            </a:xfrm>
            <a:custGeom>
              <a:avLst/>
              <a:gdLst>
                <a:gd name="connsiteX0" fmla="*/ 36050 w 795698"/>
                <a:gd name="connsiteY0" fmla="*/ 0 h 2616279"/>
                <a:gd name="connsiteX1" fmla="*/ 36050 w 795698"/>
                <a:gd name="connsiteY1" fmla="*/ 2178050 h 2616279"/>
                <a:gd name="connsiteX2" fmla="*/ 410700 w 795698"/>
                <a:gd name="connsiteY2" fmla="*/ 2616200 h 2616279"/>
                <a:gd name="connsiteX3" fmla="*/ 759950 w 795698"/>
                <a:gd name="connsiteY3" fmla="*/ 2171700 h 2616279"/>
                <a:gd name="connsiteX4" fmla="*/ 766300 w 795698"/>
                <a:gd name="connsiteY4" fmla="*/ 12700 h 2616279"/>
                <a:gd name="connsiteX0" fmla="*/ 27635 w 787283"/>
                <a:gd name="connsiteY0" fmla="*/ 0 h 2616279"/>
                <a:gd name="connsiteX1" fmla="*/ 27635 w 787283"/>
                <a:gd name="connsiteY1" fmla="*/ 2178050 h 2616279"/>
                <a:gd name="connsiteX2" fmla="*/ 402285 w 787283"/>
                <a:gd name="connsiteY2" fmla="*/ 2616200 h 2616279"/>
                <a:gd name="connsiteX3" fmla="*/ 751535 w 787283"/>
                <a:gd name="connsiteY3" fmla="*/ 2171700 h 2616279"/>
                <a:gd name="connsiteX4" fmla="*/ 757885 w 787283"/>
                <a:gd name="connsiteY4" fmla="*/ 12700 h 2616279"/>
                <a:gd name="connsiteX0" fmla="*/ 27635 w 781551"/>
                <a:gd name="connsiteY0" fmla="*/ 0 h 2616279"/>
                <a:gd name="connsiteX1" fmla="*/ 27635 w 781551"/>
                <a:gd name="connsiteY1" fmla="*/ 2178050 h 2616279"/>
                <a:gd name="connsiteX2" fmla="*/ 402285 w 781551"/>
                <a:gd name="connsiteY2" fmla="*/ 2616200 h 2616279"/>
                <a:gd name="connsiteX3" fmla="*/ 751535 w 781551"/>
                <a:gd name="connsiteY3" fmla="*/ 2171700 h 2616279"/>
                <a:gd name="connsiteX4" fmla="*/ 757885 w 781551"/>
                <a:gd name="connsiteY4" fmla="*/ 12700 h 2616279"/>
                <a:gd name="connsiteX0" fmla="*/ 27635 w 763164"/>
                <a:gd name="connsiteY0" fmla="*/ 0 h 2616279"/>
                <a:gd name="connsiteX1" fmla="*/ 27635 w 763164"/>
                <a:gd name="connsiteY1" fmla="*/ 2178050 h 2616279"/>
                <a:gd name="connsiteX2" fmla="*/ 402285 w 763164"/>
                <a:gd name="connsiteY2" fmla="*/ 2616200 h 2616279"/>
                <a:gd name="connsiteX3" fmla="*/ 751535 w 763164"/>
                <a:gd name="connsiteY3" fmla="*/ 2171700 h 2616279"/>
                <a:gd name="connsiteX4" fmla="*/ 757885 w 763164"/>
                <a:gd name="connsiteY4" fmla="*/ 12700 h 2616279"/>
                <a:gd name="connsiteX0" fmla="*/ 27635 w 761412"/>
                <a:gd name="connsiteY0" fmla="*/ 0 h 2616279"/>
                <a:gd name="connsiteX1" fmla="*/ 27635 w 761412"/>
                <a:gd name="connsiteY1" fmla="*/ 2178050 h 2616279"/>
                <a:gd name="connsiteX2" fmla="*/ 402285 w 761412"/>
                <a:gd name="connsiteY2" fmla="*/ 2616200 h 2616279"/>
                <a:gd name="connsiteX3" fmla="*/ 751535 w 761412"/>
                <a:gd name="connsiteY3" fmla="*/ 2171700 h 2616279"/>
                <a:gd name="connsiteX4" fmla="*/ 757885 w 761412"/>
                <a:gd name="connsiteY4" fmla="*/ 12700 h 2616279"/>
                <a:gd name="connsiteX0" fmla="*/ 4 w 733781"/>
                <a:gd name="connsiteY0" fmla="*/ 0 h 2616203"/>
                <a:gd name="connsiteX1" fmla="*/ 4 w 733781"/>
                <a:gd name="connsiteY1" fmla="*/ 2178050 h 2616203"/>
                <a:gd name="connsiteX2" fmla="*/ 374654 w 733781"/>
                <a:gd name="connsiteY2" fmla="*/ 2616200 h 2616203"/>
                <a:gd name="connsiteX3" fmla="*/ 723904 w 733781"/>
                <a:gd name="connsiteY3" fmla="*/ 2171700 h 2616203"/>
                <a:gd name="connsiteX4" fmla="*/ 730254 w 733781"/>
                <a:gd name="connsiteY4" fmla="*/ 12700 h 2616203"/>
                <a:gd name="connsiteX0" fmla="*/ 6 w 733783"/>
                <a:gd name="connsiteY0" fmla="*/ 0 h 2616203"/>
                <a:gd name="connsiteX1" fmla="*/ 6 w 733783"/>
                <a:gd name="connsiteY1" fmla="*/ 2178050 h 2616203"/>
                <a:gd name="connsiteX2" fmla="*/ 374656 w 733783"/>
                <a:gd name="connsiteY2" fmla="*/ 2616200 h 2616203"/>
                <a:gd name="connsiteX3" fmla="*/ 723906 w 733783"/>
                <a:gd name="connsiteY3" fmla="*/ 2171700 h 2616203"/>
                <a:gd name="connsiteX4" fmla="*/ 730256 w 733783"/>
                <a:gd name="connsiteY4" fmla="*/ 12700 h 26162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33783" h="2616203">
                  <a:moveTo>
                    <a:pt x="6" y="0"/>
                  </a:moveTo>
                  <a:cubicBezTo>
                    <a:pt x="535" y="2077508"/>
                    <a:pt x="1064" y="1951567"/>
                    <a:pt x="6" y="2178050"/>
                  </a:cubicBezTo>
                  <a:cubicBezTo>
                    <a:pt x="-1052" y="2404533"/>
                    <a:pt x="127006" y="2617258"/>
                    <a:pt x="374656" y="2616200"/>
                  </a:cubicBezTo>
                  <a:cubicBezTo>
                    <a:pt x="622306" y="2615142"/>
                    <a:pt x="715439" y="2440516"/>
                    <a:pt x="723906" y="2171700"/>
                  </a:cubicBezTo>
                  <a:cubicBezTo>
                    <a:pt x="732373" y="1902884"/>
                    <a:pt x="737664" y="1821392"/>
                    <a:pt x="730256" y="12700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95" name="Bent Arrow 94"/>
          <p:cNvSpPr/>
          <p:nvPr/>
        </p:nvSpPr>
        <p:spPr>
          <a:xfrm rot="16200000" flipH="1">
            <a:off x="10714296" y="1375240"/>
            <a:ext cx="1281486" cy="1035722"/>
          </a:xfrm>
          <a:prstGeom prst="bentArrow">
            <a:avLst>
              <a:gd name="adj1" fmla="val 12778"/>
              <a:gd name="adj2" fmla="val 16111"/>
              <a:gd name="adj3" fmla="val 29444"/>
              <a:gd name="adj4" fmla="val 43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9055851" y="199821"/>
            <a:ext cx="3025418" cy="105604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en-GB" sz="3600" dirty="0">
                <a:sym typeface="Wingdings 2" panose="05020102010507070707" pitchFamily="18" charset="2"/>
              </a:rPr>
              <a:t></a:t>
            </a:r>
            <a:r>
              <a:rPr lang="en-GB" sz="2400" dirty="0">
                <a:sym typeface="Wingdings 2" panose="05020102010507070707" pitchFamily="18" charset="2"/>
              </a:rPr>
              <a:t> </a:t>
            </a:r>
            <a:r>
              <a:rPr lang="en-GB" sz="2000" dirty="0">
                <a:sym typeface="Wingdings 2" panose="05020102010507070707" pitchFamily="18" charset="2"/>
              </a:rPr>
              <a:t>CARBONATE TEST: If bubbles, limewater test </a:t>
            </a:r>
            <a:r>
              <a:rPr lang="en-GB" sz="2400" dirty="0">
                <a:sym typeface="Wingdings" panose="05000000000000000000" pitchFamily="2" charset="2"/>
              </a:rPr>
              <a:t></a:t>
            </a:r>
          </a:p>
        </p:txBody>
      </p:sp>
      <p:sp>
        <p:nvSpPr>
          <p:cNvPr id="99" name="Oval 98"/>
          <p:cNvSpPr/>
          <p:nvPr/>
        </p:nvSpPr>
        <p:spPr>
          <a:xfrm>
            <a:off x="7888870" y="2912369"/>
            <a:ext cx="108000" cy="10800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0" name="Oval 99"/>
          <p:cNvSpPr/>
          <p:nvPr/>
        </p:nvSpPr>
        <p:spPr>
          <a:xfrm>
            <a:off x="8145600" y="2792988"/>
            <a:ext cx="108000" cy="10800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1" name="Oval 100"/>
          <p:cNvSpPr/>
          <p:nvPr/>
        </p:nvSpPr>
        <p:spPr>
          <a:xfrm>
            <a:off x="8068828" y="2928086"/>
            <a:ext cx="108000" cy="10800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02" name="Group 101"/>
          <p:cNvGrpSpPr/>
          <p:nvPr/>
        </p:nvGrpSpPr>
        <p:grpSpPr>
          <a:xfrm rot="10800000" flipH="1">
            <a:off x="6441110" y="2748575"/>
            <a:ext cx="549653" cy="567737"/>
            <a:chOff x="3416300" y="2501900"/>
            <a:chExt cx="889000" cy="889000"/>
          </a:xfrm>
        </p:grpSpPr>
        <p:sp>
          <p:nvSpPr>
            <p:cNvPr id="103" name="Arc 102"/>
            <p:cNvSpPr/>
            <p:nvPr/>
          </p:nvSpPr>
          <p:spPr>
            <a:xfrm rot="13613037">
              <a:off x="3441700" y="2527300"/>
              <a:ext cx="889000" cy="838200"/>
            </a:xfrm>
            <a:prstGeom prst="arc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cxnSp>
          <p:nvCxnSpPr>
            <p:cNvPr id="104" name="Straight Connector 103"/>
            <p:cNvCxnSpPr/>
            <p:nvPr/>
          </p:nvCxnSpPr>
          <p:spPr>
            <a:xfrm>
              <a:off x="3416300" y="2514600"/>
              <a:ext cx="622300" cy="4064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Connector 104"/>
            <p:cNvCxnSpPr/>
            <p:nvPr/>
          </p:nvCxnSpPr>
          <p:spPr>
            <a:xfrm flipH="1">
              <a:off x="3416300" y="2921000"/>
              <a:ext cx="622300" cy="4064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6" name="Oval 105"/>
            <p:cNvSpPr/>
            <p:nvPr/>
          </p:nvSpPr>
          <p:spPr>
            <a:xfrm>
              <a:off x="3441700" y="2768600"/>
              <a:ext cx="139700" cy="330200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107" name="Group 106"/>
          <p:cNvGrpSpPr/>
          <p:nvPr/>
        </p:nvGrpSpPr>
        <p:grpSpPr>
          <a:xfrm rot="9693823" flipH="1">
            <a:off x="11551589" y="2400056"/>
            <a:ext cx="549653" cy="567737"/>
            <a:chOff x="3416300" y="2501900"/>
            <a:chExt cx="889000" cy="889000"/>
          </a:xfrm>
        </p:grpSpPr>
        <p:sp>
          <p:nvSpPr>
            <p:cNvPr id="108" name="Arc 107"/>
            <p:cNvSpPr/>
            <p:nvPr/>
          </p:nvSpPr>
          <p:spPr>
            <a:xfrm rot="13613037">
              <a:off x="3441700" y="2527300"/>
              <a:ext cx="889000" cy="838200"/>
            </a:xfrm>
            <a:prstGeom prst="arc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cxnSp>
          <p:nvCxnSpPr>
            <p:cNvPr id="109" name="Straight Connector 108"/>
            <p:cNvCxnSpPr/>
            <p:nvPr/>
          </p:nvCxnSpPr>
          <p:spPr>
            <a:xfrm>
              <a:off x="3416300" y="2514600"/>
              <a:ext cx="622300" cy="4064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109"/>
            <p:cNvCxnSpPr/>
            <p:nvPr/>
          </p:nvCxnSpPr>
          <p:spPr>
            <a:xfrm flipH="1">
              <a:off x="3416300" y="2921000"/>
              <a:ext cx="622300" cy="4064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1" name="Oval 110"/>
            <p:cNvSpPr/>
            <p:nvPr/>
          </p:nvSpPr>
          <p:spPr>
            <a:xfrm>
              <a:off x="3441700" y="2768600"/>
              <a:ext cx="139700" cy="330200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112" name="Group 111"/>
          <p:cNvGrpSpPr/>
          <p:nvPr/>
        </p:nvGrpSpPr>
        <p:grpSpPr>
          <a:xfrm>
            <a:off x="6776735" y="4632772"/>
            <a:ext cx="400810" cy="2025316"/>
            <a:chOff x="10412717" y="1974850"/>
            <a:chExt cx="737882" cy="2622559"/>
          </a:xfrm>
        </p:grpSpPr>
        <p:sp>
          <p:nvSpPr>
            <p:cNvPr id="113" name="Freeform 112"/>
            <p:cNvSpPr/>
            <p:nvPr/>
          </p:nvSpPr>
          <p:spPr>
            <a:xfrm>
              <a:off x="10412717" y="3873500"/>
              <a:ext cx="737882" cy="723909"/>
            </a:xfrm>
            <a:custGeom>
              <a:avLst/>
              <a:gdLst>
                <a:gd name="connsiteX0" fmla="*/ 0 w 749300"/>
                <a:gd name="connsiteY0" fmla="*/ 0 h 723900"/>
                <a:gd name="connsiteX1" fmla="*/ 749300 w 749300"/>
                <a:gd name="connsiteY1" fmla="*/ 0 h 723900"/>
                <a:gd name="connsiteX2" fmla="*/ 742950 w 749300"/>
                <a:gd name="connsiteY2" fmla="*/ 292100 h 723900"/>
                <a:gd name="connsiteX3" fmla="*/ 381000 w 749300"/>
                <a:gd name="connsiteY3" fmla="*/ 723900 h 723900"/>
                <a:gd name="connsiteX4" fmla="*/ 12700 w 749300"/>
                <a:gd name="connsiteY4" fmla="*/ 285750 h 723900"/>
                <a:gd name="connsiteX5" fmla="*/ 0 w 749300"/>
                <a:gd name="connsiteY5" fmla="*/ 0 h 723900"/>
                <a:gd name="connsiteX0" fmla="*/ 0 w 749300"/>
                <a:gd name="connsiteY0" fmla="*/ 0 h 723902"/>
                <a:gd name="connsiteX1" fmla="*/ 749300 w 749300"/>
                <a:gd name="connsiteY1" fmla="*/ 0 h 723902"/>
                <a:gd name="connsiteX2" fmla="*/ 742950 w 749300"/>
                <a:gd name="connsiteY2" fmla="*/ 292100 h 723902"/>
                <a:gd name="connsiteX3" fmla="*/ 381000 w 749300"/>
                <a:gd name="connsiteY3" fmla="*/ 723900 h 723902"/>
                <a:gd name="connsiteX4" fmla="*/ 12700 w 749300"/>
                <a:gd name="connsiteY4" fmla="*/ 285750 h 723902"/>
                <a:gd name="connsiteX5" fmla="*/ 0 w 749300"/>
                <a:gd name="connsiteY5" fmla="*/ 0 h 723902"/>
                <a:gd name="connsiteX0" fmla="*/ 0 w 818255"/>
                <a:gd name="connsiteY0" fmla="*/ 0 h 723902"/>
                <a:gd name="connsiteX1" fmla="*/ 749300 w 818255"/>
                <a:gd name="connsiteY1" fmla="*/ 0 h 723902"/>
                <a:gd name="connsiteX2" fmla="*/ 742950 w 818255"/>
                <a:gd name="connsiteY2" fmla="*/ 292100 h 723902"/>
                <a:gd name="connsiteX3" fmla="*/ 381000 w 818255"/>
                <a:gd name="connsiteY3" fmla="*/ 723900 h 723902"/>
                <a:gd name="connsiteX4" fmla="*/ 12700 w 818255"/>
                <a:gd name="connsiteY4" fmla="*/ 285750 h 723902"/>
                <a:gd name="connsiteX5" fmla="*/ 0 w 818255"/>
                <a:gd name="connsiteY5" fmla="*/ 0 h 723902"/>
                <a:gd name="connsiteX0" fmla="*/ 0 w 818255"/>
                <a:gd name="connsiteY0" fmla="*/ 0 h 723902"/>
                <a:gd name="connsiteX1" fmla="*/ 749300 w 818255"/>
                <a:gd name="connsiteY1" fmla="*/ 0 h 723902"/>
                <a:gd name="connsiteX2" fmla="*/ 742950 w 818255"/>
                <a:gd name="connsiteY2" fmla="*/ 292100 h 723902"/>
                <a:gd name="connsiteX3" fmla="*/ 381000 w 818255"/>
                <a:gd name="connsiteY3" fmla="*/ 723900 h 723902"/>
                <a:gd name="connsiteX4" fmla="*/ 12700 w 818255"/>
                <a:gd name="connsiteY4" fmla="*/ 285750 h 723902"/>
                <a:gd name="connsiteX5" fmla="*/ 0 w 818255"/>
                <a:gd name="connsiteY5" fmla="*/ 0 h 723902"/>
                <a:gd name="connsiteX0" fmla="*/ 0 w 818255"/>
                <a:gd name="connsiteY0" fmla="*/ 0 h 723902"/>
                <a:gd name="connsiteX1" fmla="*/ 749300 w 818255"/>
                <a:gd name="connsiteY1" fmla="*/ 0 h 723902"/>
                <a:gd name="connsiteX2" fmla="*/ 742950 w 818255"/>
                <a:gd name="connsiteY2" fmla="*/ 292100 h 723902"/>
                <a:gd name="connsiteX3" fmla="*/ 381000 w 818255"/>
                <a:gd name="connsiteY3" fmla="*/ 723900 h 723902"/>
                <a:gd name="connsiteX4" fmla="*/ 12700 w 818255"/>
                <a:gd name="connsiteY4" fmla="*/ 285750 h 723902"/>
                <a:gd name="connsiteX5" fmla="*/ 0 w 818255"/>
                <a:gd name="connsiteY5" fmla="*/ 0 h 723902"/>
                <a:gd name="connsiteX0" fmla="*/ 0 w 803639"/>
                <a:gd name="connsiteY0" fmla="*/ 0 h 723913"/>
                <a:gd name="connsiteX1" fmla="*/ 749300 w 803639"/>
                <a:gd name="connsiteY1" fmla="*/ 0 h 723913"/>
                <a:gd name="connsiteX2" fmla="*/ 742950 w 803639"/>
                <a:gd name="connsiteY2" fmla="*/ 292100 h 723913"/>
                <a:gd name="connsiteX3" fmla="*/ 381000 w 803639"/>
                <a:gd name="connsiteY3" fmla="*/ 723900 h 723913"/>
                <a:gd name="connsiteX4" fmla="*/ 12700 w 803639"/>
                <a:gd name="connsiteY4" fmla="*/ 285750 h 723913"/>
                <a:gd name="connsiteX5" fmla="*/ 0 w 803639"/>
                <a:gd name="connsiteY5" fmla="*/ 0 h 723913"/>
                <a:gd name="connsiteX0" fmla="*/ 0 w 818255"/>
                <a:gd name="connsiteY0" fmla="*/ 36116 h 760029"/>
                <a:gd name="connsiteX1" fmla="*/ 749300 w 818255"/>
                <a:gd name="connsiteY1" fmla="*/ 36116 h 760029"/>
                <a:gd name="connsiteX2" fmla="*/ 742950 w 818255"/>
                <a:gd name="connsiteY2" fmla="*/ 328216 h 760029"/>
                <a:gd name="connsiteX3" fmla="*/ 381000 w 818255"/>
                <a:gd name="connsiteY3" fmla="*/ 760016 h 760029"/>
                <a:gd name="connsiteX4" fmla="*/ 12700 w 818255"/>
                <a:gd name="connsiteY4" fmla="*/ 321866 h 760029"/>
                <a:gd name="connsiteX5" fmla="*/ 0 w 818255"/>
                <a:gd name="connsiteY5" fmla="*/ 36116 h 760029"/>
                <a:gd name="connsiteX0" fmla="*/ 0 w 769762"/>
                <a:gd name="connsiteY0" fmla="*/ 71169 h 795082"/>
                <a:gd name="connsiteX1" fmla="*/ 749300 w 769762"/>
                <a:gd name="connsiteY1" fmla="*/ 71169 h 795082"/>
                <a:gd name="connsiteX2" fmla="*/ 742950 w 769762"/>
                <a:gd name="connsiteY2" fmla="*/ 363269 h 795082"/>
                <a:gd name="connsiteX3" fmla="*/ 381000 w 769762"/>
                <a:gd name="connsiteY3" fmla="*/ 795069 h 795082"/>
                <a:gd name="connsiteX4" fmla="*/ 12700 w 769762"/>
                <a:gd name="connsiteY4" fmla="*/ 356919 h 795082"/>
                <a:gd name="connsiteX5" fmla="*/ 0 w 769762"/>
                <a:gd name="connsiteY5" fmla="*/ 71169 h 795082"/>
                <a:gd name="connsiteX0" fmla="*/ 0 w 896628"/>
                <a:gd name="connsiteY0" fmla="*/ 19752 h 743665"/>
                <a:gd name="connsiteX1" fmla="*/ 749300 w 896628"/>
                <a:gd name="connsiteY1" fmla="*/ 19752 h 743665"/>
                <a:gd name="connsiteX2" fmla="*/ 742950 w 896628"/>
                <a:gd name="connsiteY2" fmla="*/ 311852 h 743665"/>
                <a:gd name="connsiteX3" fmla="*/ 381000 w 896628"/>
                <a:gd name="connsiteY3" fmla="*/ 743652 h 743665"/>
                <a:gd name="connsiteX4" fmla="*/ 12700 w 896628"/>
                <a:gd name="connsiteY4" fmla="*/ 305502 h 743665"/>
                <a:gd name="connsiteX5" fmla="*/ 0 w 896628"/>
                <a:gd name="connsiteY5" fmla="*/ 19752 h 743665"/>
                <a:gd name="connsiteX0" fmla="*/ 0 w 896628"/>
                <a:gd name="connsiteY0" fmla="*/ 19752 h 743665"/>
                <a:gd name="connsiteX1" fmla="*/ 749300 w 896628"/>
                <a:gd name="connsiteY1" fmla="*/ 19752 h 743665"/>
                <a:gd name="connsiteX2" fmla="*/ 742950 w 896628"/>
                <a:gd name="connsiteY2" fmla="*/ 311852 h 743665"/>
                <a:gd name="connsiteX3" fmla="*/ 381000 w 896628"/>
                <a:gd name="connsiteY3" fmla="*/ 743652 h 743665"/>
                <a:gd name="connsiteX4" fmla="*/ 12700 w 896628"/>
                <a:gd name="connsiteY4" fmla="*/ 305502 h 743665"/>
                <a:gd name="connsiteX5" fmla="*/ 0 w 896628"/>
                <a:gd name="connsiteY5" fmla="*/ 19752 h 743665"/>
                <a:gd name="connsiteX0" fmla="*/ 0 w 768651"/>
                <a:gd name="connsiteY0" fmla="*/ 19752 h 743665"/>
                <a:gd name="connsiteX1" fmla="*/ 749300 w 768651"/>
                <a:gd name="connsiteY1" fmla="*/ 19752 h 743665"/>
                <a:gd name="connsiteX2" fmla="*/ 742950 w 768651"/>
                <a:gd name="connsiteY2" fmla="*/ 311852 h 743665"/>
                <a:gd name="connsiteX3" fmla="*/ 381000 w 768651"/>
                <a:gd name="connsiteY3" fmla="*/ 743652 h 743665"/>
                <a:gd name="connsiteX4" fmla="*/ 12700 w 768651"/>
                <a:gd name="connsiteY4" fmla="*/ 305502 h 743665"/>
                <a:gd name="connsiteX5" fmla="*/ 0 w 768651"/>
                <a:gd name="connsiteY5" fmla="*/ 19752 h 743665"/>
                <a:gd name="connsiteX0" fmla="*/ 0 w 768651"/>
                <a:gd name="connsiteY0" fmla="*/ 21086 h 744999"/>
                <a:gd name="connsiteX1" fmla="*/ 749300 w 768651"/>
                <a:gd name="connsiteY1" fmla="*/ 21086 h 744999"/>
                <a:gd name="connsiteX2" fmla="*/ 742950 w 768651"/>
                <a:gd name="connsiteY2" fmla="*/ 313186 h 744999"/>
                <a:gd name="connsiteX3" fmla="*/ 381000 w 768651"/>
                <a:gd name="connsiteY3" fmla="*/ 744986 h 744999"/>
                <a:gd name="connsiteX4" fmla="*/ 12700 w 768651"/>
                <a:gd name="connsiteY4" fmla="*/ 306836 h 744999"/>
                <a:gd name="connsiteX5" fmla="*/ 0 w 768651"/>
                <a:gd name="connsiteY5" fmla="*/ 21086 h 744999"/>
                <a:gd name="connsiteX0" fmla="*/ 0 w 768651"/>
                <a:gd name="connsiteY0" fmla="*/ 1334 h 725247"/>
                <a:gd name="connsiteX1" fmla="*/ 749300 w 768651"/>
                <a:gd name="connsiteY1" fmla="*/ 1334 h 725247"/>
                <a:gd name="connsiteX2" fmla="*/ 742950 w 768651"/>
                <a:gd name="connsiteY2" fmla="*/ 293434 h 725247"/>
                <a:gd name="connsiteX3" fmla="*/ 381000 w 768651"/>
                <a:gd name="connsiteY3" fmla="*/ 725234 h 725247"/>
                <a:gd name="connsiteX4" fmla="*/ 12700 w 768651"/>
                <a:gd name="connsiteY4" fmla="*/ 287084 h 725247"/>
                <a:gd name="connsiteX5" fmla="*/ 0 w 768651"/>
                <a:gd name="connsiteY5" fmla="*/ 1334 h 725247"/>
                <a:gd name="connsiteX0" fmla="*/ 0 w 768651"/>
                <a:gd name="connsiteY0" fmla="*/ 1334 h 725247"/>
                <a:gd name="connsiteX1" fmla="*/ 749300 w 768651"/>
                <a:gd name="connsiteY1" fmla="*/ 1334 h 725247"/>
                <a:gd name="connsiteX2" fmla="*/ 742950 w 768651"/>
                <a:gd name="connsiteY2" fmla="*/ 293434 h 725247"/>
                <a:gd name="connsiteX3" fmla="*/ 381000 w 768651"/>
                <a:gd name="connsiteY3" fmla="*/ 725234 h 725247"/>
                <a:gd name="connsiteX4" fmla="*/ 12700 w 768651"/>
                <a:gd name="connsiteY4" fmla="*/ 287084 h 725247"/>
                <a:gd name="connsiteX5" fmla="*/ 0 w 768651"/>
                <a:gd name="connsiteY5" fmla="*/ 1334 h 725247"/>
                <a:gd name="connsiteX0" fmla="*/ 0 w 751809"/>
                <a:gd name="connsiteY0" fmla="*/ 1334 h 725236"/>
                <a:gd name="connsiteX1" fmla="*/ 749300 w 751809"/>
                <a:gd name="connsiteY1" fmla="*/ 1334 h 725236"/>
                <a:gd name="connsiteX2" fmla="*/ 742950 w 751809"/>
                <a:gd name="connsiteY2" fmla="*/ 293434 h 725236"/>
                <a:gd name="connsiteX3" fmla="*/ 381000 w 751809"/>
                <a:gd name="connsiteY3" fmla="*/ 725234 h 725236"/>
                <a:gd name="connsiteX4" fmla="*/ 12700 w 751809"/>
                <a:gd name="connsiteY4" fmla="*/ 287084 h 725236"/>
                <a:gd name="connsiteX5" fmla="*/ 0 w 751809"/>
                <a:gd name="connsiteY5" fmla="*/ 1334 h 725236"/>
                <a:gd name="connsiteX0" fmla="*/ 0 w 749300"/>
                <a:gd name="connsiteY0" fmla="*/ 1334 h 725243"/>
                <a:gd name="connsiteX1" fmla="*/ 749300 w 749300"/>
                <a:gd name="connsiteY1" fmla="*/ 1334 h 725243"/>
                <a:gd name="connsiteX2" fmla="*/ 742950 w 749300"/>
                <a:gd name="connsiteY2" fmla="*/ 293434 h 725243"/>
                <a:gd name="connsiteX3" fmla="*/ 381000 w 749300"/>
                <a:gd name="connsiteY3" fmla="*/ 725234 h 725243"/>
                <a:gd name="connsiteX4" fmla="*/ 12700 w 749300"/>
                <a:gd name="connsiteY4" fmla="*/ 287084 h 725243"/>
                <a:gd name="connsiteX5" fmla="*/ 0 w 749300"/>
                <a:gd name="connsiteY5" fmla="*/ 1334 h 725243"/>
                <a:gd name="connsiteX0" fmla="*/ 16520 w 765820"/>
                <a:gd name="connsiteY0" fmla="*/ 6350 h 723909"/>
                <a:gd name="connsiteX1" fmla="*/ 765820 w 765820"/>
                <a:gd name="connsiteY1" fmla="*/ 0 h 723909"/>
                <a:gd name="connsiteX2" fmla="*/ 759470 w 765820"/>
                <a:gd name="connsiteY2" fmla="*/ 292100 h 723909"/>
                <a:gd name="connsiteX3" fmla="*/ 397520 w 765820"/>
                <a:gd name="connsiteY3" fmla="*/ 723900 h 723909"/>
                <a:gd name="connsiteX4" fmla="*/ 29220 w 765820"/>
                <a:gd name="connsiteY4" fmla="*/ 285750 h 723909"/>
                <a:gd name="connsiteX5" fmla="*/ 16520 w 765820"/>
                <a:gd name="connsiteY5" fmla="*/ 6350 h 723909"/>
                <a:gd name="connsiteX0" fmla="*/ 0 w 749300"/>
                <a:gd name="connsiteY0" fmla="*/ 6350 h 723909"/>
                <a:gd name="connsiteX1" fmla="*/ 749300 w 749300"/>
                <a:gd name="connsiteY1" fmla="*/ 0 h 723909"/>
                <a:gd name="connsiteX2" fmla="*/ 742950 w 749300"/>
                <a:gd name="connsiteY2" fmla="*/ 292100 h 723909"/>
                <a:gd name="connsiteX3" fmla="*/ 381000 w 749300"/>
                <a:gd name="connsiteY3" fmla="*/ 723900 h 723909"/>
                <a:gd name="connsiteX4" fmla="*/ 12700 w 749300"/>
                <a:gd name="connsiteY4" fmla="*/ 285750 h 723909"/>
                <a:gd name="connsiteX5" fmla="*/ 0 w 749300"/>
                <a:gd name="connsiteY5" fmla="*/ 6350 h 723909"/>
                <a:gd name="connsiteX0" fmla="*/ 0 w 749300"/>
                <a:gd name="connsiteY0" fmla="*/ 6350 h 723909"/>
                <a:gd name="connsiteX1" fmla="*/ 749300 w 749300"/>
                <a:gd name="connsiteY1" fmla="*/ 0 h 723909"/>
                <a:gd name="connsiteX2" fmla="*/ 742950 w 749300"/>
                <a:gd name="connsiteY2" fmla="*/ 292100 h 723909"/>
                <a:gd name="connsiteX3" fmla="*/ 381000 w 749300"/>
                <a:gd name="connsiteY3" fmla="*/ 723900 h 723909"/>
                <a:gd name="connsiteX4" fmla="*/ 12700 w 749300"/>
                <a:gd name="connsiteY4" fmla="*/ 285750 h 723909"/>
                <a:gd name="connsiteX5" fmla="*/ 0 w 749300"/>
                <a:gd name="connsiteY5" fmla="*/ 6350 h 723909"/>
                <a:gd name="connsiteX0" fmla="*/ 26198 w 761210"/>
                <a:gd name="connsiteY0" fmla="*/ 6350 h 723909"/>
                <a:gd name="connsiteX1" fmla="*/ 761210 w 761210"/>
                <a:gd name="connsiteY1" fmla="*/ 0 h 723909"/>
                <a:gd name="connsiteX2" fmla="*/ 754860 w 761210"/>
                <a:gd name="connsiteY2" fmla="*/ 292100 h 723909"/>
                <a:gd name="connsiteX3" fmla="*/ 392910 w 761210"/>
                <a:gd name="connsiteY3" fmla="*/ 723900 h 723909"/>
                <a:gd name="connsiteX4" fmla="*/ 24610 w 761210"/>
                <a:gd name="connsiteY4" fmla="*/ 285750 h 723909"/>
                <a:gd name="connsiteX5" fmla="*/ 26198 w 761210"/>
                <a:gd name="connsiteY5" fmla="*/ 6350 h 723909"/>
                <a:gd name="connsiteX0" fmla="*/ 28118 w 763130"/>
                <a:gd name="connsiteY0" fmla="*/ 6350 h 723909"/>
                <a:gd name="connsiteX1" fmla="*/ 763130 w 763130"/>
                <a:gd name="connsiteY1" fmla="*/ 0 h 723909"/>
                <a:gd name="connsiteX2" fmla="*/ 756780 w 763130"/>
                <a:gd name="connsiteY2" fmla="*/ 292100 h 723909"/>
                <a:gd name="connsiteX3" fmla="*/ 394830 w 763130"/>
                <a:gd name="connsiteY3" fmla="*/ 723900 h 723909"/>
                <a:gd name="connsiteX4" fmla="*/ 26530 w 763130"/>
                <a:gd name="connsiteY4" fmla="*/ 285750 h 723909"/>
                <a:gd name="connsiteX5" fmla="*/ 28118 w 763130"/>
                <a:gd name="connsiteY5" fmla="*/ 6350 h 723909"/>
                <a:gd name="connsiteX0" fmla="*/ 4908 w 739920"/>
                <a:gd name="connsiteY0" fmla="*/ 6350 h 723909"/>
                <a:gd name="connsiteX1" fmla="*/ 739920 w 739920"/>
                <a:gd name="connsiteY1" fmla="*/ 0 h 723909"/>
                <a:gd name="connsiteX2" fmla="*/ 733570 w 739920"/>
                <a:gd name="connsiteY2" fmla="*/ 292100 h 723909"/>
                <a:gd name="connsiteX3" fmla="*/ 371620 w 739920"/>
                <a:gd name="connsiteY3" fmla="*/ 723900 h 723909"/>
                <a:gd name="connsiteX4" fmla="*/ 3320 w 739920"/>
                <a:gd name="connsiteY4" fmla="*/ 285750 h 723909"/>
                <a:gd name="connsiteX5" fmla="*/ 4908 w 739920"/>
                <a:gd name="connsiteY5" fmla="*/ 6350 h 723909"/>
                <a:gd name="connsiteX0" fmla="*/ 4908 w 739920"/>
                <a:gd name="connsiteY0" fmla="*/ 6350 h 723909"/>
                <a:gd name="connsiteX1" fmla="*/ 739920 w 739920"/>
                <a:gd name="connsiteY1" fmla="*/ 0 h 723909"/>
                <a:gd name="connsiteX2" fmla="*/ 733570 w 739920"/>
                <a:gd name="connsiteY2" fmla="*/ 292100 h 723909"/>
                <a:gd name="connsiteX3" fmla="*/ 371620 w 739920"/>
                <a:gd name="connsiteY3" fmla="*/ 723900 h 723909"/>
                <a:gd name="connsiteX4" fmla="*/ 3320 w 739920"/>
                <a:gd name="connsiteY4" fmla="*/ 285750 h 723909"/>
                <a:gd name="connsiteX5" fmla="*/ 4908 w 739920"/>
                <a:gd name="connsiteY5" fmla="*/ 6350 h 723909"/>
                <a:gd name="connsiteX0" fmla="*/ 2870 w 737882"/>
                <a:gd name="connsiteY0" fmla="*/ 6350 h 723909"/>
                <a:gd name="connsiteX1" fmla="*/ 737882 w 737882"/>
                <a:gd name="connsiteY1" fmla="*/ 0 h 723909"/>
                <a:gd name="connsiteX2" fmla="*/ 731532 w 737882"/>
                <a:gd name="connsiteY2" fmla="*/ 292100 h 723909"/>
                <a:gd name="connsiteX3" fmla="*/ 369582 w 737882"/>
                <a:gd name="connsiteY3" fmla="*/ 723900 h 723909"/>
                <a:gd name="connsiteX4" fmla="*/ 1282 w 737882"/>
                <a:gd name="connsiteY4" fmla="*/ 285750 h 723909"/>
                <a:gd name="connsiteX5" fmla="*/ 2870 w 737882"/>
                <a:gd name="connsiteY5" fmla="*/ 6350 h 7239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37882" h="723909">
                  <a:moveTo>
                    <a:pt x="2870" y="6350"/>
                  </a:moveTo>
                  <a:lnTo>
                    <a:pt x="737882" y="0"/>
                  </a:lnTo>
                  <a:cubicBezTo>
                    <a:pt x="723120" y="354390"/>
                    <a:pt x="735765" y="-50800"/>
                    <a:pt x="731532" y="292100"/>
                  </a:cubicBezTo>
                  <a:cubicBezTo>
                    <a:pt x="727299" y="635000"/>
                    <a:pt x="491290" y="724958"/>
                    <a:pt x="369582" y="723900"/>
                  </a:cubicBezTo>
                  <a:cubicBezTo>
                    <a:pt x="247874" y="722842"/>
                    <a:pt x="5252" y="617273"/>
                    <a:pt x="1282" y="285750"/>
                  </a:cubicBezTo>
                  <a:cubicBezTo>
                    <a:pt x="-2688" y="-45773"/>
                    <a:pt x="3928" y="482600"/>
                    <a:pt x="2870" y="6350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4" name="Freeform 113"/>
            <p:cNvSpPr/>
            <p:nvPr/>
          </p:nvSpPr>
          <p:spPr>
            <a:xfrm>
              <a:off x="10413994" y="1974850"/>
              <a:ext cx="733783" cy="2616203"/>
            </a:xfrm>
            <a:custGeom>
              <a:avLst/>
              <a:gdLst>
                <a:gd name="connsiteX0" fmla="*/ 36050 w 795698"/>
                <a:gd name="connsiteY0" fmla="*/ 0 h 2616279"/>
                <a:gd name="connsiteX1" fmla="*/ 36050 w 795698"/>
                <a:gd name="connsiteY1" fmla="*/ 2178050 h 2616279"/>
                <a:gd name="connsiteX2" fmla="*/ 410700 w 795698"/>
                <a:gd name="connsiteY2" fmla="*/ 2616200 h 2616279"/>
                <a:gd name="connsiteX3" fmla="*/ 759950 w 795698"/>
                <a:gd name="connsiteY3" fmla="*/ 2171700 h 2616279"/>
                <a:gd name="connsiteX4" fmla="*/ 766300 w 795698"/>
                <a:gd name="connsiteY4" fmla="*/ 12700 h 2616279"/>
                <a:gd name="connsiteX0" fmla="*/ 27635 w 787283"/>
                <a:gd name="connsiteY0" fmla="*/ 0 h 2616279"/>
                <a:gd name="connsiteX1" fmla="*/ 27635 w 787283"/>
                <a:gd name="connsiteY1" fmla="*/ 2178050 h 2616279"/>
                <a:gd name="connsiteX2" fmla="*/ 402285 w 787283"/>
                <a:gd name="connsiteY2" fmla="*/ 2616200 h 2616279"/>
                <a:gd name="connsiteX3" fmla="*/ 751535 w 787283"/>
                <a:gd name="connsiteY3" fmla="*/ 2171700 h 2616279"/>
                <a:gd name="connsiteX4" fmla="*/ 757885 w 787283"/>
                <a:gd name="connsiteY4" fmla="*/ 12700 h 2616279"/>
                <a:gd name="connsiteX0" fmla="*/ 27635 w 781551"/>
                <a:gd name="connsiteY0" fmla="*/ 0 h 2616279"/>
                <a:gd name="connsiteX1" fmla="*/ 27635 w 781551"/>
                <a:gd name="connsiteY1" fmla="*/ 2178050 h 2616279"/>
                <a:gd name="connsiteX2" fmla="*/ 402285 w 781551"/>
                <a:gd name="connsiteY2" fmla="*/ 2616200 h 2616279"/>
                <a:gd name="connsiteX3" fmla="*/ 751535 w 781551"/>
                <a:gd name="connsiteY3" fmla="*/ 2171700 h 2616279"/>
                <a:gd name="connsiteX4" fmla="*/ 757885 w 781551"/>
                <a:gd name="connsiteY4" fmla="*/ 12700 h 2616279"/>
                <a:gd name="connsiteX0" fmla="*/ 27635 w 763164"/>
                <a:gd name="connsiteY0" fmla="*/ 0 h 2616279"/>
                <a:gd name="connsiteX1" fmla="*/ 27635 w 763164"/>
                <a:gd name="connsiteY1" fmla="*/ 2178050 h 2616279"/>
                <a:gd name="connsiteX2" fmla="*/ 402285 w 763164"/>
                <a:gd name="connsiteY2" fmla="*/ 2616200 h 2616279"/>
                <a:gd name="connsiteX3" fmla="*/ 751535 w 763164"/>
                <a:gd name="connsiteY3" fmla="*/ 2171700 h 2616279"/>
                <a:gd name="connsiteX4" fmla="*/ 757885 w 763164"/>
                <a:gd name="connsiteY4" fmla="*/ 12700 h 2616279"/>
                <a:gd name="connsiteX0" fmla="*/ 27635 w 761412"/>
                <a:gd name="connsiteY0" fmla="*/ 0 h 2616279"/>
                <a:gd name="connsiteX1" fmla="*/ 27635 w 761412"/>
                <a:gd name="connsiteY1" fmla="*/ 2178050 h 2616279"/>
                <a:gd name="connsiteX2" fmla="*/ 402285 w 761412"/>
                <a:gd name="connsiteY2" fmla="*/ 2616200 h 2616279"/>
                <a:gd name="connsiteX3" fmla="*/ 751535 w 761412"/>
                <a:gd name="connsiteY3" fmla="*/ 2171700 h 2616279"/>
                <a:gd name="connsiteX4" fmla="*/ 757885 w 761412"/>
                <a:gd name="connsiteY4" fmla="*/ 12700 h 2616279"/>
                <a:gd name="connsiteX0" fmla="*/ 4 w 733781"/>
                <a:gd name="connsiteY0" fmla="*/ 0 h 2616203"/>
                <a:gd name="connsiteX1" fmla="*/ 4 w 733781"/>
                <a:gd name="connsiteY1" fmla="*/ 2178050 h 2616203"/>
                <a:gd name="connsiteX2" fmla="*/ 374654 w 733781"/>
                <a:gd name="connsiteY2" fmla="*/ 2616200 h 2616203"/>
                <a:gd name="connsiteX3" fmla="*/ 723904 w 733781"/>
                <a:gd name="connsiteY3" fmla="*/ 2171700 h 2616203"/>
                <a:gd name="connsiteX4" fmla="*/ 730254 w 733781"/>
                <a:gd name="connsiteY4" fmla="*/ 12700 h 2616203"/>
                <a:gd name="connsiteX0" fmla="*/ 6 w 733783"/>
                <a:gd name="connsiteY0" fmla="*/ 0 h 2616203"/>
                <a:gd name="connsiteX1" fmla="*/ 6 w 733783"/>
                <a:gd name="connsiteY1" fmla="*/ 2178050 h 2616203"/>
                <a:gd name="connsiteX2" fmla="*/ 374656 w 733783"/>
                <a:gd name="connsiteY2" fmla="*/ 2616200 h 2616203"/>
                <a:gd name="connsiteX3" fmla="*/ 723906 w 733783"/>
                <a:gd name="connsiteY3" fmla="*/ 2171700 h 2616203"/>
                <a:gd name="connsiteX4" fmla="*/ 730256 w 733783"/>
                <a:gd name="connsiteY4" fmla="*/ 12700 h 26162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33783" h="2616203">
                  <a:moveTo>
                    <a:pt x="6" y="0"/>
                  </a:moveTo>
                  <a:cubicBezTo>
                    <a:pt x="535" y="2077508"/>
                    <a:pt x="1064" y="1951567"/>
                    <a:pt x="6" y="2178050"/>
                  </a:cubicBezTo>
                  <a:cubicBezTo>
                    <a:pt x="-1052" y="2404533"/>
                    <a:pt x="127006" y="2617258"/>
                    <a:pt x="374656" y="2616200"/>
                  </a:cubicBezTo>
                  <a:cubicBezTo>
                    <a:pt x="622306" y="2615142"/>
                    <a:pt x="715439" y="2440516"/>
                    <a:pt x="723906" y="2171700"/>
                  </a:cubicBezTo>
                  <a:cubicBezTo>
                    <a:pt x="732373" y="1902884"/>
                    <a:pt x="737664" y="1821392"/>
                    <a:pt x="730256" y="12700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15" name="TextBox 114"/>
          <p:cNvSpPr txBox="1"/>
          <p:nvPr/>
        </p:nvSpPr>
        <p:spPr>
          <a:xfrm>
            <a:off x="3751105" y="4407128"/>
            <a:ext cx="2760955" cy="157960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en-GB" sz="3600" dirty="0">
                <a:sym typeface="Wingdings 2" panose="05020102010507070707" pitchFamily="18" charset="2"/>
              </a:rPr>
              <a:t></a:t>
            </a:r>
            <a:r>
              <a:rPr lang="en-GB" sz="2400" dirty="0">
                <a:sym typeface="Wingdings 2" panose="05020102010507070707" pitchFamily="18" charset="2"/>
              </a:rPr>
              <a:t> </a:t>
            </a:r>
            <a:r>
              <a:rPr lang="en-GB" sz="2000" dirty="0">
                <a:sym typeface="Wingdings 2" panose="05020102010507070707" pitchFamily="18" charset="2"/>
              </a:rPr>
              <a:t>SULFATE TEST:</a:t>
            </a:r>
          </a:p>
          <a:p>
            <a:pPr marL="182563" indent="-182563">
              <a:buFont typeface="Arial" panose="020B0604020202020204" pitchFamily="34" charset="0"/>
              <a:buChar char="•"/>
            </a:pPr>
            <a:r>
              <a:rPr lang="en-GB" sz="2000" dirty="0">
                <a:sym typeface="Wingdings 2" panose="05020102010507070707" pitchFamily="18" charset="2"/>
              </a:rPr>
              <a:t>3 drops nitric acid</a:t>
            </a:r>
          </a:p>
          <a:p>
            <a:pPr marL="182563" indent="-182563">
              <a:buFont typeface="Arial" panose="020B0604020202020204" pitchFamily="34" charset="0"/>
              <a:buChar char="•"/>
            </a:pPr>
            <a:r>
              <a:rPr lang="en-GB" sz="2000" dirty="0">
                <a:sym typeface="Wingdings 2" panose="05020102010507070707" pitchFamily="18" charset="2"/>
              </a:rPr>
              <a:t>1 cm</a:t>
            </a:r>
            <a:r>
              <a:rPr lang="en-GB" sz="2000" baseline="30000" dirty="0">
                <a:sym typeface="Wingdings 2" panose="05020102010507070707" pitchFamily="18" charset="2"/>
              </a:rPr>
              <a:t>3</a:t>
            </a:r>
            <a:r>
              <a:rPr lang="en-GB" sz="2000" dirty="0">
                <a:sym typeface="Wingdings 2" panose="05020102010507070707" pitchFamily="18" charset="2"/>
              </a:rPr>
              <a:t> barium chloride</a:t>
            </a:r>
          </a:p>
          <a:p>
            <a:pPr algn="r"/>
            <a:r>
              <a:rPr lang="en-GB" sz="2400" dirty="0">
                <a:sym typeface="Wingdings" panose="05000000000000000000" pitchFamily="2" charset="2"/>
              </a:rPr>
              <a:t></a:t>
            </a:r>
          </a:p>
          <a:p>
            <a:endParaRPr lang="en-GB" sz="2400" dirty="0">
              <a:sym typeface="Wingdings" panose="05000000000000000000" pitchFamily="2" charset="2"/>
            </a:endParaRPr>
          </a:p>
        </p:txBody>
      </p:sp>
      <p:sp>
        <p:nvSpPr>
          <p:cNvPr id="116" name="Bent Arrow 115"/>
          <p:cNvSpPr/>
          <p:nvPr/>
        </p:nvSpPr>
        <p:spPr>
          <a:xfrm rot="5400000">
            <a:off x="6455012" y="4507043"/>
            <a:ext cx="711200" cy="534848"/>
          </a:xfrm>
          <a:prstGeom prst="bentArrow">
            <a:avLst>
              <a:gd name="adj1" fmla="val 12778"/>
              <a:gd name="adj2" fmla="val 16111"/>
              <a:gd name="adj3" fmla="val 29444"/>
              <a:gd name="adj4" fmla="val 43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grpSp>
        <p:nvGrpSpPr>
          <p:cNvPr id="117" name="Group 116"/>
          <p:cNvGrpSpPr/>
          <p:nvPr/>
        </p:nvGrpSpPr>
        <p:grpSpPr>
          <a:xfrm rot="10800000">
            <a:off x="5966986" y="6026873"/>
            <a:ext cx="549653" cy="567737"/>
            <a:chOff x="3416300" y="2501900"/>
            <a:chExt cx="889000" cy="889000"/>
          </a:xfrm>
        </p:grpSpPr>
        <p:sp>
          <p:nvSpPr>
            <p:cNvPr id="118" name="Arc 117"/>
            <p:cNvSpPr/>
            <p:nvPr/>
          </p:nvSpPr>
          <p:spPr>
            <a:xfrm rot="13613037">
              <a:off x="3441700" y="2527300"/>
              <a:ext cx="889000" cy="838200"/>
            </a:xfrm>
            <a:prstGeom prst="arc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cxnSp>
          <p:nvCxnSpPr>
            <p:cNvPr id="119" name="Straight Connector 118"/>
            <p:cNvCxnSpPr/>
            <p:nvPr/>
          </p:nvCxnSpPr>
          <p:spPr>
            <a:xfrm>
              <a:off x="3416300" y="2514600"/>
              <a:ext cx="622300" cy="4064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flipH="1">
              <a:off x="3416300" y="2921000"/>
              <a:ext cx="622300" cy="4064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1" name="Oval 120"/>
            <p:cNvSpPr/>
            <p:nvPr/>
          </p:nvSpPr>
          <p:spPr>
            <a:xfrm>
              <a:off x="3441700" y="2768600"/>
              <a:ext cx="139700" cy="330200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122" name="Group 121"/>
          <p:cNvGrpSpPr/>
          <p:nvPr/>
        </p:nvGrpSpPr>
        <p:grpSpPr>
          <a:xfrm>
            <a:off x="11078939" y="4524153"/>
            <a:ext cx="400810" cy="2025316"/>
            <a:chOff x="10412717" y="1974850"/>
            <a:chExt cx="737882" cy="2622559"/>
          </a:xfrm>
        </p:grpSpPr>
        <p:sp>
          <p:nvSpPr>
            <p:cNvPr id="123" name="Freeform 122"/>
            <p:cNvSpPr/>
            <p:nvPr/>
          </p:nvSpPr>
          <p:spPr>
            <a:xfrm>
              <a:off x="10412717" y="3873500"/>
              <a:ext cx="737882" cy="723909"/>
            </a:xfrm>
            <a:custGeom>
              <a:avLst/>
              <a:gdLst>
                <a:gd name="connsiteX0" fmla="*/ 0 w 749300"/>
                <a:gd name="connsiteY0" fmla="*/ 0 h 723900"/>
                <a:gd name="connsiteX1" fmla="*/ 749300 w 749300"/>
                <a:gd name="connsiteY1" fmla="*/ 0 h 723900"/>
                <a:gd name="connsiteX2" fmla="*/ 742950 w 749300"/>
                <a:gd name="connsiteY2" fmla="*/ 292100 h 723900"/>
                <a:gd name="connsiteX3" fmla="*/ 381000 w 749300"/>
                <a:gd name="connsiteY3" fmla="*/ 723900 h 723900"/>
                <a:gd name="connsiteX4" fmla="*/ 12700 w 749300"/>
                <a:gd name="connsiteY4" fmla="*/ 285750 h 723900"/>
                <a:gd name="connsiteX5" fmla="*/ 0 w 749300"/>
                <a:gd name="connsiteY5" fmla="*/ 0 h 723900"/>
                <a:gd name="connsiteX0" fmla="*/ 0 w 749300"/>
                <a:gd name="connsiteY0" fmla="*/ 0 h 723902"/>
                <a:gd name="connsiteX1" fmla="*/ 749300 w 749300"/>
                <a:gd name="connsiteY1" fmla="*/ 0 h 723902"/>
                <a:gd name="connsiteX2" fmla="*/ 742950 w 749300"/>
                <a:gd name="connsiteY2" fmla="*/ 292100 h 723902"/>
                <a:gd name="connsiteX3" fmla="*/ 381000 w 749300"/>
                <a:gd name="connsiteY3" fmla="*/ 723900 h 723902"/>
                <a:gd name="connsiteX4" fmla="*/ 12700 w 749300"/>
                <a:gd name="connsiteY4" fmla="*/ 285750 h 723902"/>
                <a:gd name="connsiteX5" fmla="*/ 0 w 749300"/>
                <a:gd name="connsiteY5" fmla="*/ 0 h 723902"/>
                <a:gd name="connsiteX0" fmla="*/ 0 w 818255"/>
                <a:gd name="connsiteY0" fmla="*/ 0 h 723902"/>
                <a:gd name="connsiteX1" fmla="*/ 749300 w 818255"/>
                <a:gd name="connsiteY1" fmla="*/ 0 h 723902"/>
                <a:gd name="connsiteX2" fmla="*/ 742950 w 818255"/>
                <a:gd name="connsiteY2" fmla="*/ 292100 h 723902"/>
                <a:gd name="connsiteX3" fmla="*/ 381000 w 818255"/>
                <a:gd name="connsiteY3" fmla="*/ 723900 h 723902"/>
                <a:gd name="connsiteX4" fmla="*/ 12700 w 818255"/>
                <a:gd name="connsiteY4" fmla="*/ 285750 h 723902"/>
                <a:gd name="connsiteX5" fmla="*/ 0 w 818255"/>
                <a:gd name="connsiteY5" fmla="*/ 0 h 723902"/>
                <a:gd name="connsiteX0" fmla="*/ 0 w 818255"/>
                <a:gd name="connsiteY0" fmla="*/ 0 h 723902"/>
                <a:gd name="connsiteX1" fmla="*/ 749300 w 818255"/>
                <a:gd name="connsiteY1" fmla="*/ 0 h 723902"/>
                <a:gd name="connsiteX2" fmla="*/ 742950 w 818255"/>
                <a:gd name="connsiteY2" fmla="*/ 292100 h 723902"/>
                <a:gd name="connsiteX3" fmla="*/ 381000 w 818255"/>
                <a:gd name="connsiteY3" fmla="*/ 723900 h 723902"/>
                <a:gd name="connsiteX4" fmla="*/ 12700 w 818255"/>
                <a:gd name="connsiteY4" fmla="*/ 285750 h 723902"/>
                <a:gd name="connsiteX5" fmla="*/ 0 w 818255"/>
                <a:gd name="connsiteY5" fmla="*/ 0 h 723902"/>
                <a:gd name="connsiteX0" fmla="*/ 0 w 818255"/>
                <a:gd name="connsiteY0" fmla="*/ 0 h 723902"/>
                <a:gd name="connsiteX1" fmla="*/ 749300 w 818255"/>
                <a:gd name="connsiteY1" fmla="*/ 0 h 723902"/>
                <a:gd name="connsiteX2" fmla="*/ 742950 w 818255"/>
                <a:gd name="connsiteY2" fmla="*/ 292100 h 723902"/>
                <a:gd name="connsiteX3" fmla="*/ 381000 w 818255"/>
                <a:gd name="connsiteY3" fmla="*/ 723900 h 723902"/>
                <a:gd name="connsiteX4" fmla="*/ 12700 w 818255"/>
                <a:gd name="connsiteY4" fmla="*/ 285750 h 723902"/>
                <a:gd name="connsiteX5" fmla="*/ 0 w 818255"/>
                <a:gd name="connsiteY5" fmla="*/ 0 h 723902"/>
                <a:gd name="connsiteX0" fmla="*/ 0 w 803639"/>
                <a:gd name="connsiteY0" fmla="*/ 0 h 723913"/>
                <a:gd name="connsiteX1" fmla="*/ 749300 w 803639"/>
                <a:gd name="connsiteY1" fmla="*/ 0 h 723913"/>
                <a:gd name="connsiteX2" fmla="*/ 742950 w 803639"/>
                <a:gd name="connsiteY2" fmla="*/ 292100 h 723913"/>
                <a:gd name="connsiteX3" fmla="*/ 381000 w 803639"/>
                <a:gd name="connsiteY3" fmla="*/ 723900 h 723913"/>
                <a:gd name="connsiteX4" fmla="*/ 12700 w 803639"/>
                <a:gd name="connsiteY4" fmla="*/ 285750 h 723913"/>
                <a:gd name="connsiteX5" fmla="*/ 0 w 803639"/>
                <a:gd name="connsiteY5" fmla="*/ 0 h 723913"/>
                <a:gd name="connsiteX0" fmla="*/ 0 w 818255"/>
                <a:gd name="connsiteY0" fmla="*/ 36116 h 760029"/>
                <a:gd name="connsiteX1" fmla="*/ 749300 w 818255"/>
                <a:gd name="connsiteY1" fmla="*/ 36116 h 760029"/>
                <a:gd name="connsiteX2" fmla="*/ 742950 w 818255"/>
                <a:gd name="connsiteY2" fmla="*/ 328216 h 760029"/>
                <a:gd name="connsiteX3" fmla="*/ 381000 w 818255"/>
                <a:gd name="connsiteY3" fmla="*/ 760016 h 760029"/>
                <a:gd name="connsiteX4" fmla="*/ 12700 w 818255"/>
                <a:gd name="connsiteY4" fmla="*/ 321866 h 760029"/>
                <a:gd name="connsiteX5" fmla="*/ 0 w 818255"/>
                <a:gd name="connsiteY5" fmla="*/ 36116 h 760029"/>
                <a:gd name="connsiteX0" fmla="*/ 0 w 769762"/>
                <a:gd name="connsiteY0" fmla="*/ 71169 h 795082"/>
                <a:gd name="connsiteX1" fmla="*/ 749300 w 769762"/>
                <a:gd name="connsiteY1" fmla="*/ 71169 h 795082"/>
                <a:gd name="connsiteX2" fmla="*/ 742950 w 769762"/>
                <a:gd name="connsiteY2" fmla="*/ 363269 h 795082"/>
                <a:gd name="connsiteX3" fmla="*/ 381000 w 769762"/>
                <a:gd name="connsiteY3" fmla="*/ 795069 h 795082"/>
                <a:gd name="connsiteX4" fmla="*/ 12700 w 769762"/>
                <a:gd name="connsiteY4" fmla="*/ 356919 h 795082"/>
                <a:gd name="connsiteX5" fmla="*/ 0 w 769762"/>
                <a:gd name="connsiteY5" fmla="*/ 71169 h 795082"/>
                <a:gd name="connsiteX0" fmla="*/ 0 w 896628"/>
                <a:gd name="connsiteY0" fmla="*/ 19752 h 743665"/>
                <a:gd name="connsiteX1" fmla="*/ 749300 w 896628"/>
                <a:gd name="connsiteY1" fmla="*/ 19752 h 743665"/>
                <a:gd name="connsiteX2" fmla="*/ 742950 w 896628"/>
                <a:gd name="connsiteY2" fmla="*/ 311852 h 743665"/>
                <a:gd name="connsiteX3" fmla="*/ 381000 w 896628"/>
                <a:gd name="connsiteY3" fmla="*/ 743652 h 743665"/>
                <a:gd name="connsiteX4" fmla="*/ 12700 w 896628"/>
                <a:gd name="connsiteY4" fmla="*/ 305502 h 743665"/>
                <a:gd name="connsiteX5" fmla="*/ 0 w 896628"/>
                <a:gd name="connsiteY5" fmla="*/ 19752 h 743665"/>
                <a:gd name="connsiteX0" fmla="*/ 0 w 896628"/>
                <a:gd name="connsiteY0" fmla="*/ 19752 h 743665"/>
                <a:gd name="connsiteX1" fmla="*/ 749300 w 896628"/>
                <a:gd name="connsiteY1" fmla="*/ 19752 h 743665"/>
                <a:gd name="connsiteX2" fmla="*/ 742950 w 896628"/>
                <a:gd name="connsiteY2" fmla="*/ 311852 h 743665"/>
                <a:gd name="connsiteX3" fmla="*/ 381000 w 896628"/>
                <a:gd name="connsiteY3" fmla="*/ 743652 h 743665"/>
                <a:gd name="connsiteX4" fmla="*/ 12700 w 896628"/>
                <a:gd name="connsiteY4" fmla="*/ 305502 h 743665"/>
                <a:gd name="connsiteX5" fmla="*/ 0 w 896628"/>
                <a:gd name="connsiteY5" fmla="*/ 19752 h 743665"/>
                <a:gd name="connsiteX0" fmla="*/ 0 w 768651"/>
                <a:gd name="connsiteY0" fmla="*/ 19752 h 743665"/>
                <a:gd name="connsiteX1" fmla="*/ 749300 w 768651"/>
                <a:gd name="connsiteY1" fmla="*/ 19752 h 743665"/>
                <a:gd name="connsiteX2" fmla="*/ 742950 w 768651"/>
                <a:gd name="connsiteY2" fmla="*/ 311852 h 743665"/>
                <a:gd name="connsiteX3" fmla="*/ 381000 w 768651"/>
                <a:gd name="connsiteY3" fmla="*/ 743652 h 743665"/>
                <a:gd name="connsiteX4" fmla="*/ 12700 w 768651"/>
                <a:gd name="connsiteY4" fmla="*/ 305502 h 743665"/>
                <a:gd name="connsiteX5" fmla="*/ 0 w 768651"/>
                <a:gd name="connsiteY5" fmla="*/ 19752 h 743665"/>
                <a:gd name="connsiteX0" fmla="*/ 0 w 768651"/>
                <a:gd name="connsiteY0" fmla="*/ 21086 h 744999"/>
                <a:gd name="connsiteX1" fmla="*/ 749300 w 768651"/>
                <a:gd name="connsiteY1" fmla="*/ 21086 h 744999"/>
                <a:gd name="connsiteX2" fmla="*/ 742950 w 768651"/>
                <a:gd name="connsiteY2" fmla="*/ 313186 h 744999"/>
                <a:gd name="connsiteX3" fmla="*/ 381000 w 768651"/>
                <a:gd name="connsiteY3" fmla="*/ 744986 h 744999"/>
                <a:gd name="connsiteX4" fmla="*/ 12700 w 768651"/>
                <a:gd name="connsiteY4" fmla="*/ 306836 h 744999"/>
                <a:gd name="connsiteX5" fmla="*/ 0 w 768651"/>
                <a:gd name="connsiteY5" fmla="*/ 21086 h 744999"/>
                <a:gd name="connsiteX0" fmla="*/ 0 w 768651"/>
                <a:gd name="connsiteY0" fmla="*/ 1334 h 725247"/>
                <a:gd name="connsiteX1" fmla="*/ 749300 w 768651"/>
                <a:gd name="connsiteY1" fmla="*/ 1334 h 725247"/>
                <a:gd name="connsiteX2" fmla="*/ 742950 w 768651"/>
                <a:gd name="connsiteY2" fmla="*/ 293434 h 725247"/>
                <a:gd name="connsiteX3" fmla="*/ 381000 w 768651"/>
                <a:gd name="connsiteY3" fmla="*/ 725234 h 725247"/>
                <a:gd name="connsiteX4" fmla="*/ 12700 w 768651"/>
                <a:gd name="connsiteY4" fmla="*/ 287084 h 725247"/>
                <a:gd name="connsiteX5" fmla="*/ 0 w 768651"/>
                <a:gd name="connsiteY5" fmla="*/ 1334 h 725247"/>
                <a:gd name="connsiteX0" fmla="*/ 0 w 768651"/>
                <a:gd name="connsiteY0" fmla="*/ 1334 h 725247"/>
                <a:gd name="connsiteX1" fmla="*/ 749300 w 768651"/>
                <a:gd name="connsiteY1" fmla="*/ 1334 h 725247"/>
                <a:gd name="connsiteX2" fmla="*/ 742950 w 768651"/>
                <a:gd name="connsiteY2" fmla="*/ 293434 h 725247"/>
                <a:gd name="connsiteX3" fmla="*/ 381000 w 768651"/>
                <a:gd name="connsiteY3" fmla="*/ 725234 h 725247"/>
                <a:gd name="connsiteX4" fmla="*/ 12700 w 768651"/>
                <a:gd name="connsiteY4" fmla="*/ 287084 h 725247"/>
                <a:gd name="connsiteX5" fmla="*/ 0 w 768651"/>
                <a:gd name="connsiteY5" fmla="*/ 1334 h 725247"/>
                <a:gd name="connsiteX0" fmla="*/ 0 w 751809"/>
                <a:gd name="connsiteY0" fmla="*/ 1334 h 725236"/>
                <a:gd name="connsiteX1" fmla="*/ 749300 w 751809"/>
                <a:gd name="connsiteY1" fmla="*/ 1334 h 725236"/>
                <a:gd name="connsiteX2" fmla="*/ 742950 w 751809"/>
                <a:gd name="connsiteY2" fmla="*/ 293434 h 725236"/>
                <a:gd name="connsiteX3" fmla="*/ 381000 w 751809"/>
                <a:gd name="connsiteY3" fmla="*/ 725234 h 725236"/>
                <a:gd name="connsiteX4" fmla="*/ 12700 w 751809"/>
                <a:gd name="connsiteY4" fmla="*/ 287084 h 725236"/>
                <a:gd name="connsiteX5" fmla="*/ 0 w 751809"/>
                <a:gd name="connsiteY5" fmla="*/ 1334 h 725236"/>
                <a:gd name="connsiteX0" fmla="*/ 0 w 749300"/>
                <a:gd name="connsiteY0" fmla="*/ 1334 h 725243"/>
                <a:gd name="connsiteX1" fmla="*/ 749300 w 749300"/>
                <a:gd name="connsiteY1" fmla="*/ 1334 h 725243"/>
                <a:gd name="connsiteX2" fmla="*/ 742950 w 749300"/>
                <a:gd name="connsiteY2" fmla="*/ 293434 h 725243"/>
                <a:gd name="connsiteX3" fmla="*/ 381000 w 749300"/>
                <a:gd name="connsiteY3" fmla="*/ 725234 h 725243"/>
                <a:gd name="connsiteX4" fmla="*/ 12700 w 749300"/>
                <a:gd name="connsiteY4" fmla="*/ 287084 h 725243"/>
                <a:gd name="connsiteX5" fmla="*/ 0 w 749300"/>
                <a:gd name="connsiteY5" fmla="*/ 1334 h 725243"/>
                <a:gd name="connsiteX0" fmla="*/ 16520 w 765820"/>
                <a:gd name="connsiteY0" fmla="*/ 6350 h 723909"/>
                <a:gd name="connsiteX1" fmla="*/ 765820 w 765820"/>
                <a:gd name="connsiteY1" fmla="*/ 0 h 723909"/>
                <a:gd name="connsiteX2" fmla="*/ 759470 w 765820"/>
                <a:gd name="connsiteY2" fmla="*/ 292100 h 723909"/>
                <a:gd name="connsiteX3" fmla="*/ 397520 w 765820"/>
                <a:gd name="connsiteY3" fmla="*/ 723900 h 723909"/>
                <a:gd name="connsiteX4" fmla="*/ 29220 w 765820"/>
                <a:gd name="connsiteY4" fmla="*/ 285750 h 723909"/>
                <a:gd name="connsiteX5" fmla="*/ 16520 w 765820"/>
                <a:gd name="connsiteY5" fmla="*/ 6350 h 723909"/>
                <a:gd name="connsiteX0" fmla="*/ 0 w 749300"/>
                <a:gd name="connsiteY0" fmla="*/ 6350 h 723909"/>
                <a:gd name="connsiteX1" fmla="*/ 749300 w 749300"/>
                <a:gd name="connsiteY1" fmla="*/ 0 h 723909"/>
                <a:gd name="connsiteX2" fmla="*/ 742950 w 749300"/>
                <a:gd name="connsiteY2" fmla="*/ 292100 h 723909"/>
                <a:gd name="connsiteX3" fmla="*/ 381000 w 749300"/>
                <a:gd name="connsiteY3" fmla="*/ 723900 h 723909"/>
                <a:gd name="connsiteX4" fmla="*/ 12700 w 749300"/>
                <a:gd name="connsiteY4" fmla="*/ 285750 h 723909"/>
                <a:gd name="connsiteX5" fmla="*/ 0 w 749300"/>
                <a:gd name="connsiteY5" fmla="*/ 6350 h 723909"/>
                <a:gd name="connsiteX0" fmla="*/ 0 w 749300"/>
                <a:gd name="connsiteY0" fmla="*/ 6350 h 723909"/>
                <a:gd name="connsiteX1" fmla="*/ 749300 w 749300"/>
                <a:gd name="connsiteY1" fmla="*/ 0 h 723909"/>
                <a:gd name="connsiteX2" fmla="*/ 742950 w 749300"/>
                <a:gd name="connsiteY2" fmla="*/ 292100 h 723909"/>
                <a:gd name="connsiteX3" fmla="*/ 381000 w 749300"/>
                <a:gd name="connsiteY3" fmla="*/ 723900 h 723909"/>
                <a:gd name="connsiteX4" fmla="*/ 12700 w 749300"/>
                <a:gd name="connsiteY4" fmla="*/ 285750 h 723909"/>
                <a:gd name="connsiteX5" fmla="*/ 0 w 749300"/>
                <a:gd name="connsiteY5" fmla="*/ 6350 h 723909"/>
                <a:gd name="connsiteX0" fmla="*/ 26198 w 761210"/>
                <a:gd name="connsiteY0" fmla="*/ 6350 h 723909"/>
                <a:gd name="connsiteX1" fmla="*/ 761210 w 761210"/>
                <a:gd name="connsiteY1" fmla="*/ 0 h 723909"/>
                <a:gd name="connsiteX2" fmla="*/ 754860 w 761210"/>
                <a:gd name="connsiteY2" fmla="*/ 292100 h 723909"/>
                <a:gd name="connsiteX3" fmla="*/ 392910 w 761210"/>
                <a:gd name="connsiteY3" fmla="*/ 723900 h 723909"/>
                <a:gd name="connsiteX4" fmla="*/ 24610 w 761210"/>
                <a:gd name="connsiteY4" fmla="*/ 285750 h 723909"/>
                <a:gd name="connsiteX5" fmla="*/ 26198 w 761210"/>
                <a:gd name="connsiteY5" fmla="*/ 6350 h 723909"/>
                <a:gd name="connsiteX0" fmla="*/ 28118 w 763130"/>
                <a:gd name="connsiteY0" fmla="*/ 6350 h 723909"/>
                <a:gd name="connsiteX1" fmla="*/ 763130 w 763130"/>
                <a:gd name="connsiteY1" fmla="*/ 0 h 723909"/>
                <a:gd name="connsiteX2" fmla="*/ 756780 w 763130"/>
                <a:gd name="connsiteY2" fmla="*/ 292100 h 723909"/>
                <a:gd name="connsiteX3" fmla="*/ 394830 w 763130"/>
                <a:gd name="connsiteY3" fmla="*/ 723900 h 723909"/>
                <a:gd name="connsiteX4" fmla="*/ 26530 w 763130"/>
                <a:gd name="connsiteY4" fmla="*/ 285750 h 723909"/>
                <a:gd name="connsiteX5" fmla="*/ 28118 w 763130"/>
                <a:gd name="connsiteY5" fmla="*/ 6350 h 723909"/>
                <a:gd name="connsiteX0" fmla="*/ 4908 w 739920"/>
                <a:gd name="connsiteY0" fmla="*/ 6350 h 723909"/>
                <a:gd name="connsiteX1" fmla="*/ 739920 w 739920"/>
                <a:gd name="connsiteY1" fmla="*/ 0 h 723909"/>
                <a:gd name="connsiteX2" fmla="*/ 733570 w 739920"/>
                <a:gd name="connsiteY2" fmla="*/ 292100 h 723909"/>
                <a:gd name="connsiteX3" fmla="*/ 371620 w 739920"/>
                <a:gd name="connsiteY3" fmla="*/ 723900 h 723909"/>
                <a:gd name="connsiteX4" fmla="*/ 3320 w 739920"/>
                <a:gd name="connsiteY4" fmla="*/ 285750 h 723909"/>
                <a:gd name="connsiteX5" fmla="*/ 4908 w 739920"/>
                <a:gd name="connsiteY5" fmla="*/ 6350 h 723909"/>
                <a:gd name="connsiteX0" fmla="*/ 4908 w 739920"/>
                <a:gd name="connsiteY0" fmla="*/ 6350 h 723909"/>
                <a:gd name="connsiteX1" fmla="*/ 739920 w 739920"/>
                <a:gd name="connsiteY1" fmla="*/ 0 h 723909"/>
                <a:gd name="connsiteX2" fmla="*/ 733570 w 739920"/>
                <a:gd name="connsiteY2" fmla="*/ 292100 h 723909"/>
                <a:gd name="connsiteX3" fmla="*/ 371620 w 739920"/>
                <a:gd name="connsiteY3" fmla="*/ 723900 h 723909"/>
                <a:gd name="connsiteX4" fmla="*/ 3320 w 739920"/>
                <a:gd name="connsiteY4" fmla="*/ 285750 h 723909"/>
                <a:gd name="connsiteX5" fmla="*/ 4908 w 739920"/>
                <a:gd name="connsiteY5" fmla="*/ 6350 h 723909"/>
                <a:gd name="connsiteX0" fmla="*/ 2870 w 737882"/>
                <a:gd name="connsiteY0" fmla="*/ 6350 h 723909"/>
                <a:gd name="connsiteX1" fmla="*/ 737882 w 737882"/>
                <a:gd name="connsiteY1" fmla="*/ 0 h 723909"/>
                <a:gd name="connsiteX2" fmla="*/ 731532 w 737882"/>
                <a:gd name="connsiteY2" fmla="*/ 292100 h 723909"/>
                <a:gd name="connsiteX3" fmla="*/ 369582 w 737882"/>
                <a:gd name="connsiteY3" fmla="*/ 723900 h 723909"/>
                <a:gd name="connsiteX4" fmla="*/ 1282 w 737882"/>
                <a:gd name="connsiteY4" fmla="*/ 285750 h 723909"/>
                <a:gd name="connsiteX5" fmla="*/ 2870 w 737882"/>
                <a:gd name="connsiteY5" fmla="*/ 6350 h 7239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37882" h="723909">
                  <a:moveTo>
                    <a:pt x="2870" y="6350"/>
                  </a:moveTo>
                  <a:lnTo>
                    <a:pt x="737882" y="0"/>
                  </a:lnTo>
                  <a:cubicBezTo>
                    <a:pt x="723120" y="354390"/>
                    <a:pt x="735765" y="-50800"/>
                    <a:pt x="731532" y="292100"/>
                  </a:cubicBezTo>
                  <a:cubicBezTo>
                    <a:pt x="727299" y="635000"/>
                    <a:pt x="491290" y="724958"/>
                    <a:pt x="369582" y="723900"/>
                  </a:cubicBezTo>
                  <a:cubicBezTo>
                    <a:pt x="247874" y="722842"/>
                    <a:pt x="5252" y="617273"/>
                    <a:pt x="1282" y="285750"/>
                  </a:cubicBezTo>
                  <a:cubicBezTo>
                    <a:pt x="-2688" y="-45773"/>
                    <a:pt x="3928" y="482600"/>
                    <a:pt x="2870" y="6350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4" name="Freeform 123"/>
            <p:cNvSpPr/>
            <p:nvPr/>
          </p:nvSpPr>
          <p:spPr>
            <a:xfrm>
              <a:off x="10413994" y="1974850"/>
              <a:ext cx="733783" cy="2616203"/>
            </a:xfrm>
            <a:custGeom>
              <a:avLst/>
              <a:gdLst>
                <a:gd name="connsiteX0" fmla="*/ 36050 w 795698"/>
                <a:gd name="connsiteY0" fmla="*/ 0 h 2616279"/>
                <a:gd name="connsiteX1" fmla="*/ 36050 w 795698"/>
                <a:gd name="connsiteY1" fmla="*/ 2178050 h 2616279"/>
                <a:gd name="connsiteX2" fmla="*/ 410700 w 795698"/>
                <a:gd name="connsiteY2" fmla="*/ 2616200 h 2616279"/>
                <a:gd name="connsiteX3" fmla="*/ 759950 w 795698"/>
                <a:gd name="connsiteY3" fmla="*/ 2171700 h 2616279"/>
                <a:gd name="connsiteX4" fmla="*/ 766300 w 795698"/>
                <a:gd name="connsiteY4" fmla="*/ 12700 h 2616279"/>
                <a:gd name="connsiteX0" fmla="*/ 27635 w 787283"/>
                <a:gd name="connsiteY0" fmla="*/ 0 h 2616279"/>
                <a:gd name="connsiteX1" fmla="*/ 27635 w 787283"/>
                <a:gd name="connsiteY1" fmla="*/ 2178050 h 2616279"/>
                <a:gd name="connsiteX2" fmla="*/ 402285 w 787283"/>
                <a:gd name="connsiteY2" fmla="*/ 2616200 h 2616279"/>
                <a:gd name="connsiteX3" fmla="*/ 751535 w 787283"/>
                <a:gd name="connsiteY3" fmla="*/ 2171700 h 2616279"/>
                <a:gd name="connsiteX4" fmla="*/ 757885 w 787283"/>
                <a:gd name="connsiteY4" fmla="*/ 12700 h 2616279"/>
                <a:gd name="connsiteX0" fmla="*/ 27635 w 781551"/>
                <a:gd name="connsiteY0" fmla="*/ 0 h 2616279"/>
                <a:gd name="connsiteX1" fmla="*/ 27635 w 781551"/>
                <a:gd name="connsiteY1" fmla="*/ 2178050 h 2616279"/>
                <a:gd name="connsiteX2" fmla="*/ 402285 w 781551"/>
                <a:gd name="connsiteY2" fmla="*/ 2616200 h 2616279"/>
                <a:gd name="connsiteX3" fmla="*/ 751535 w 781551"/>
                <a:gd name="connsiteY3" fmla="*/ 2171700 h 2616279"/>
                <a:gd name="connsiteX4" fmla="*/ 757885 w 781551"/>
                <a:gd name="connsiteY4" fmla="*/ 12700 h 2616279"/>
                <a:gd name="connsiteX0" fmla="*/ 27635 w 763164"/>
                <a:gd name="connsiteY0" fmla="*/ 0 h 2616279"/>
                <a:gd name="connsiteX1" fmla="*/ 27635 w 763164"/>
                <a:gd name="connsiteY1" fmla="*/ 2178050 h 2616279"/>
                <a:gd name="connsiteX2" fmla="*/ 402285 w 763164"/>
                <a:gd name="connsiteY2" fmla="*/ 2616200 h 2616279"/>
                <a:gd name="connsiteX3" fmla="*/ 751535 w 763164"/>
                <a:gd name="connsiteY3" fmla="*/ 2171700 h 2616279"/>
                <a:gd name="connsiteX4" fmla="*/ 757885 w 763164"/>
                <a:gd name="connsiteY4" fmla="*/ 12700 h 2616279"/>
                <a:gd name="connsiteX0" fmla="*/ 27635 w 761412"/>
                <a:gd name="connsiteY0" fmla="*/ 0 h 2616279"/>
                <a:gd name="connsiteX1" fmla="*/ 27635 w 761412"/>
                <a:gd name="connsiteY1" fmla="*/ 2178050 h 2616279"/>
                <a:gd name="connsiteX2" fmla="*/ 402285 w 761412"/>
                <a:gd name="connsiteY2" fmla="*/ 2616200 h 2616279"/>
                <a:gd name="connsiteX3" fmla="*/ 751535 w 761412"/>
                <a:gd name="connsiteY3" fmla="*/ 2171700 h 2616279"/>
                <a:gd name="connsiteX4" fmla="*/ 757885 w 761412"/>
                <a:gd name="connsiteY4" fmla="*/ 12700 h 2616279"/>
                <a:gd name="connsiteX0" fmla="*/ 4 w 733781"/>
                <a:gd name="connsiteY0" fmla="*/ 0 h 2616203"/>
                <a:gd name="connsiteX1" fmla="*/ 4 w 733781"/>
                <a:gd name="connsiteY1" fmla="*/ 2178050 h 2616203"/>
                <a:gd name="connsiteX2" fmla="*/ 374654 w 733781"/>
                <a:gd name="connsiteY2" fmla="*/ 2616200 h 2616203"/>
                <a:gd name="connsiteX3" fmla="*/ 723904 w 733781"/>
                <a:gd name="connsiteY3" fmla="*/ 2171700 h 2616203"/>
                <a:gd name="connsiteX4" fmla="*/ 730254 w 733781"/>
                <a:gd name="connsiteY4" fmla="*/ 12700 h 2616203"/>
                <a:gd name="connsiteX0" fmla="*/ 6 w 733783"/>
                <a:gd name="connsiteY0" fmla="*/ 0 h 2616203"/>
                <a:gd name="connsiteX1" fmla="*/ 6 w 733783"/>
                <a:gd name="connsiteY1" fmla="*/ 2178050 h 2616203"/>
                <a:gd name="connsiteX2" fmla="*/ 374656 w 733783"/>
                <a:gd name="connsiteY2" fmla="*/ 2616200 h 2616203"/>
                <a:gd name="connsiteX3" fmla="*/ 723906 w 733783"/>
                <a:gd name="connsiteY3" fmla="*/ 2171700 h 2616203"/>
                <a:gd name="connsiteX4" fmla="*/ 730256 w 733783"/>
                <a:gd name="connsiteY4" fmla="*/ 12700 h 26162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33783" h="2616203">
                  <a:moveTo>
                    <a:pt x="6" y="0"/>
                  </a:moveTo>
                  <a:cubicBezTo>
                    <a:pt x="535" y="2077508"/>
                    <a:pt x="1064" y="1951567"/>
                    <a:pt x="6" y="2178050"/>
                  </a:cubicBezTo>
                  <a:cubicBezTo>
                    <a:pt x="-1052" y="2404533"/>
                    <a:pt x="127006" y="2617258"/>
                    <a:pt x="374656" y="2616200"/>
                  </a:cubicBezTo>
                  <a:cubicBezTo>
                    <a:pt x="622306" y="2615142"/>
                    <a:pt x="715439" y="2440516"/>
                    <a:pt x="723906" y="2171700"/>
                  </a:cubicBezTo>
                  <a:cubicBezTo>
                    <a:pt x="732373" y="1902884"/>
                    <a:pt x="737664" y="1821392"/>
                    <a:pt x="730256" y="12700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26" name="Bent Arrow 125"/>
          <p:cNvSpPr/>
          <p:nvPr/>
        </p:nvSpPr>
        <p:spPr>
          <a:xfrm rot="5400000">
            <a:off x="10757216" y="4310681"/>
            <a:ext cx="711200" cy="534848"/>
          </a:xfrm>
          <a:prstGeom prst="bentArrow">
            <a:avLst>
              <a:gd name="adj1" fmla="val 12778"/>
              <a:gd name="adj2" fmla="val 16111"/>
              <a:gd name="adj3" fmla="val 29444"/>
              <a:gd name="adj4" fmla="val 43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grpSp>
        <p:nvGrpSpPr>
          <p:cNvPr id="127" name="Group 126"/>
          <p:cNvGrpSpPr/>
          <p:nvPr/>
        </p:nvGrpSpPr>
        <p:grpSpPr>
          <a:xfrm rot="10800000">
            <a:off x="10252568" y="5975873"/>
            <a:ext cx="549653" cy="567737"/>
            <a:chOff x="3416300" y="2501900"/>
            <a:chExt cx="889000" cy="889000"/>
          </a:xfrm>
        </p:grpSpPr>
        <p:sp>
          <p:nvSpPr>
            <p:cNvPr id="128" name="Arc 127"/>
            <p:cNvSpPr/>
            <p:nvPr/>
          </p:nvSpPr>
          <p:spPr>
            <a:xfrm rot="13613037">
              <a:off x="3441700" y="2527300"/>
              <a:ext cx="889000" cy="838200"/>
            </a:xfrm>
            <a:prstGeom prst="arc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cxnSp>
          <p:nvCxnSpPr>
            <p:cNvPr id="129" name="Straight Connector 128"/>
            <p:cNvCxnSpPr/>
            <p:nvPr/>
          </p:nvCxnSpPr>
          <p:spPr>
            <a:xfrm>
              <a:off x="3416300" y="2514600"/>
              <a:ext cx="622300" cy="4064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Straight Connector 129"/>
            <p:cNvCxnSpPr/>
            <p:nvPr/>
          </p:nvCxnSpPr>
          <p:spPr>
            <a:xfrm flipH="1">
              <a:off x="3416300" y="2921000"/>
              <a:ext cx="622300" cy="4064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1" name="Oval 130"/>
            <p:cNvSpPr/>
            <p:nvPr/>
          </p:nvSpPr>
          <p:spPr>
            <a:xfrm>
              <a:off x="3441700" y="2768600"/>
              <a:ext cx="139700" cy="330200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sp>
        <p:nvSpPr>
          <p:cNvPr id="132" name="TextBox 131"/>
          <p:cNvSpPr txBox="1"/>
          <p:nvPr/>
        </p:nvSpPr>
        <p:spPr>
          <a:xfrm>
            <a:off x="8086309" y="4223249"/>
            <a:ext cx="2760955" cy="157960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en-GB" sz="3600">
                <a:sym typeface="Wingdings 2" panose="05020102010507070707" pitchFamily="18" charset="2"/>
              </a:rPr>
              <a:t></a:t>
            </a:r>
            <a:r>
              <a:rPr lang="en-GB" sz="2400">
                <a:sym typeface="Wingdings 2" panose="05020102010507070707" pitchFamily="18" charset="2"/>
              </a:rPr>
              <a:t> </a:t>
            </a:r>
            <a:r>
              <a:rPr lang="en-GB" sz="2000" dirty="0">
                <a:sym typeface="Wingdings 2" panose="05020102010507070707" pitchFamily="18" charset="2"/>
              </a:rPr>
              <a:t>HALIDE TEST:</a:t>
            </a:r>
          </a:p>
          <a:p>
            <a:pPr marL="182563" indent="-182563">
              <a:buFont typeface="Arial" panose="020B0604020202020204" pitchFamily="34" charset="0"/>
              <a:buChar char="•"/>
            </a:pPr>
            <a:r>
              <a:rPr lang="en-GB" sz="2000" dirty="0">
                <a:sym typeface="Wingdings 2" panose="05020102010507070707" pitchFamily="18" charset="2"/>
              </a:rPr>
              <a:t>3 drops nitric acid</a:t>
            </a:r>
          </a:p>
          <a:p>
            <a:pPr marL="182563" indent="-182563">
              <a:buFont typeface="Arial" panose="020B0604020202020204" pitchFamily="34" charset="0"/>
              <a:buChar char="•"/>
            </a:pPr>
            <a:r>
              <a:rPr lang="en-GB" sz="2000" dirty="0">
                <a:sym typeface="Wingdings 2" panose="05020102010507070707" pitchFamily="18" charset="2"/>
              </a:rPr>
              <a:t>1 cm</a:t>
            </a:r>
            <a:r>
              <a:rPr lang="en-GB" sz="2000" baseline="30000" dirty="0">
                <a:sym typeface="Wingdings 2" panose="05020102010507070707" pitchFamily="18" charset="2"/>
              </a:rPr>
              <a:t>3</a:t>
            </a:r>
            <a:r>
              <a:rPr lang="en-GB" sz="2000" dirty="0">
                <a:sym typeface="Wingdings 2" panose="05020102010507070707" pitchFamily="18" charset="2"/>
              </a:rPr>
              <a:t> silver nitrate</a:t>
            </a:r>
          </a:p>
          <a:p>
            <a:pPr algn="r"/>
            <a:r>
              <a:rPr lang="en-GB" sz="2400" dirty="0">
                <a:sym typeface="Wingdings" panose="05000000000000000000" pitchFamily="2" charset="2"/>
              </a:rPr>
              <a:t></a:t>
            </a:r>
          </a:p>
          <a:p>
            <a:endParaRPr lang="en-GB" sz="2400" dirty="0">
              <a:sym typeface="Wingdings" panose="05000000000000000000" pitchFamily="2" charset="2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13124" y="807955"/>
            <a:ext cx="5455920" cy="4136547"/>
          </a:xfrm>
          <a:custGeom>
            <a:avLst/>
            <a:gdLst>
              <a:gd name="connsiteX0" fmla="*/ 0 w 5455920"/>
              <a:gd name="connsiteY0" fmla="*/ 4770120 h 4770120"/>
              <a:gd name="connsiteX1" fmla="*/ 2331720 w 5455920"/>
              <a:gd name="connsiteY1" fmla="*/ 4023360 h 4770120"/>
              <a:gd name="connsiteX2" fmla="*/ 4267200 w 5455920"/>
              <a:gd name="connsiteY2" fmla="*/ 3992880 h 4770120"/>
              <a:gd name="connsiteX3" fmla="*/ 4968240 w 5455920"/>
              <a:gd name="connsiteY3" fmla="*/ 3032760 h 4770120"/>
              <a:gd name="connsiteX4" fmla="*/ 5455920 w 5455920"/>
              <a:gd name="connsiteY4" fmla="*/ 0 h 4770120"/>
              <a:gd name="connsiteX0" fmla="*/ 0 w 5455920"/>
              <a:gd name="connsiteY0" fmla="*/ 4770120 h 4770120"/>
              <a:gd name="connsiteX1" fmla="*/ 2331720 w 5455920"/>
              <a:gd name="connsiteY1" fmla="*/ 4023360 h 4770120"/>
              <a:gd name="connsiteX2" fmla="*/ 4267200 w 5455920"/>
              <a:gd name="connsiteY2" fmla="*/ 3992880 h 4770120"/>
              <a:gd name="connsiteX3" fmla="*/ 5139690 w 5455920"/>
              <a:gd name="connsiteY3" fmla="*/ 3108960 h 4770120"/>
              <a:gd name="connsiteX4" fmla="*/ 5455920 w 5455920"/>
              <a:gd name="connsiteY4" fmla="*/ 0 h 4770120"/>
              <a:gd name="connsiteX0" fmla="*/ 0 w 5455920"/>
              <a:gd name="connsiteY0" fmla="*/ 4770120 h 4770120"/>
              <a:gd name="connsiteX1" fmla="*/ 2331720 w 5455920"/>
              <a:gd name="connsiteY1" fmla="*/ 4023360 h 4770120"/>
              <a:gd name="connsiteX2" fmla="*/ 4267200 w 5455920"/>
              <a:gd name="connsiteY2" fmla="*/ 3992880 h 4770120"/>
              <a:gd name="connsiteX3" fmla="*/ 5139690 w 5455920"/>
              <a:gd name="connsiteY3" fmla="*/ 3108960 h 4770120"/>
              <a:gd name="connsiteX4" fmla="*/ 5455920 w 5455920"/>
              <a:gd name="connsiteY4" fmla="*/ 0 h 47701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55920" h="4770120">
                <a:moveTo>
                  <a:pt x="0" y="4770120"/>
                </a:moveTo>
                <a:cubicBezTo>
                  <a:pt x="810260" y="4461510"/>
                  <a:pt x="1620520" y="4152900"/>
                  <a:pt x="2331720" y="4023360"/>
                </a:cubicBezTo>
                <a:cubicBezTo>
                  <a:pt x="3042920" y="3893820"/>
                  <a:pt x="3799205" y="4145280"/>
                  <a:pt x="4267200" y="3992880"/>
                </a:cubicBezTo>
                <a:cubicBezTo>
                  <a:pt x="4735195" y="3840480"/>
                  <a:pt x="4941570" y="3774440"/>
                  <a:pt x="5139690" y="3108960"/>
                </a:cubicBezTo>
                <a:cubicBezTo>
                  <a:pt x="5337810" y="2443480"/>
                  <a:pt x="5311140" y="1183640"/>
                  <a:pt x="5455920" y="0"/>
                </a:cubicBezTo>
              </a:path>
            </a:pathLst>
          </a:custGeom>
          <a:noFill/>
          <a:ln w="7620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Freeform 12"/>
          <p:cNvSpPr/>
          <p:nvPr/>
        </p:nvSpPr>
        <p:spPr>
          <a:xfrm>
            <a:off x="4884421" y="3968170"/>
            <a:ext cx="3101340" cy="2889830"/>
          </a:xfrm>
          <a:custGeom>
            <a:avLst/>
            <a:gdLst>
              <a:gd name="connsiteX0" fmla="*/ 104119 w 3319759"/>
              <a:gd name="connsiteY0" fmla="*/ 0 h 3322320"/>
              <a:gd name="connsiteX1" fmla="*/ 104119 w 3319759"/>
              <a:gd name="connsiteY1" fmla="*/ 76200 h 3322320"/>
              <a:gd name="connsiteX2" fmla="*/ 1186159 w 3319759"/>
              <a:gd name="connsiteY2" fmla="*/ 381000 h 3322320"/>
              <a:gd name="connsiteX3" fmla="*/ 2222479 w 3319759"/>
              <a:gd name="connsiteY3" fmla="*/ 182880 h 3322320"/>
              <a:gd name="connsiteX4" fmla="*/ 2893039 w 3319759"/>
              <a:gd name="connsiteY4" fmla="*/ 502920 h 3322320"/>
              <a:gd name="connsiteX5" fmla="*/ 3319759 w 3319759"/>
              <a:gd name="connsiteY5" fmla="*/ 3322320 h 3322320"/>
              <a:gd name="connsiteX0" fmla="*/ 104119 w 3319759"/>
              <a:gd name="connsiteY0" fmla="*/ 0 h 3322320"/>
              <a:gd name="connsiteX1" fmla="*/ 104119 w 3319759"/>
              <a:gd name="connsiteY1" fmla="*/ 76200 h 3322320"/>
              <a:gd name="connsiteX2" fmla="*/ 1186159 w 3319759"/>
              <a:gd name="connsiteY2" fmla="*/ 381000 h 3322320"/>
              <a:gd name="connsiteX3" fmla="*/ 2893039 w 3319759"/>
              <a:gd name="connsiteY3" fmla="*/ 502920 h 3322320"/>
              <a:gd name="connsiteX4" fmla="*/ 3319759 w 3319759"/>
              <a:gd name="connsiteY4" fmla="*/ 3322320 h 3322320"/>
              <a:gd name="connsiteX0" fmla="*/ 0 w 3215640"/>
              <a:gd name="connsiteY0" fmla="*/ 0 h 3322320"/>
              <a:gd name="connsiteX1" fmla="*/ 1082040 w 3215640"/>
              <a:gd name="connsiteY1" fmla="*/ 381000 h 3322320"/>
              <a:gd name="connsiteX2" fmla="*/ 2788920 w 3215640"/>
              <a:gd name="connsiteY2" fmla="*/ 502920 h 3322320"/>
              <a:gd name="connsiteX3" fmla="*/ 3215640 w 3215640"/>
              <a:gd name="connsiteY3" fmla="*/ 3322320 h 3322320"/>
              <a:gd name="connsiteX0" fmla="*/ 0 w 3215640"/>
              <a:gd name="connsiteY0" fmla="*/ 0 h 3322320"/>
              <a:gd name="connsiteX1" fmla="*/ 1082040 w 3215640"/>
              <a:gd name="connsiteY1" fmla="*/ 381000 h 3322320"/>
              <a:gd name="connsiteX2" fmla="*/ 2788920 w 3215640"/>
              <a:gd name="connsiteY2" fmla="*/ 502920 h 3322320"/>
              <a:gd name="connsiteX3" fmla="*/ 3215640 w 3215640"/>
              <a:gd name="connsiteY3" fmla="*/ 3322320 h 3322320"/>
              <a:gd name="connsiteX0" fmla="*/ 0 w 3215640"/>
              <a:gd name="connsiteY0" fmla="*/ 0 h 3322320"/>
              <a:gd name="connsiteX1" fmla="*/ 1082040 w 3215640"/>
              <a:gd name="connsiteY1" fmla="*/ 381000 h 3322320"/>
              <a:gd name="connsiteX2" fmla="*/ 2788920 w 3215640"/>
              <a:gd name="connsiteY2" fmla="*/ 502920 h 3322320"/>
              <a:gd name="connsiteX3" fmla="*/ 3215640 w 3215640"/>
              <a:gd name="connsiteY3" fmla="*/ 3322320 h 3322320"/>
              <a:gd name="connsiteX0" fmla="*/ 0 w 3101340"/>
              <a:gd name="connsiteY0" fmla="*/ 0 h 3188970"/>
              <a:gd name="connsiteX1" fmla="*/ 967740 w 3101340"/>
              <a:gd name="connsiteY1" fmla="*/ 247650 h 3188970"/>
              <a:gd name="connsiteX2" fmla="*/ 2674620 w 3101340"/>
              <a:gd name="connsiteY2" fmla="*/ 369570 h 3188970"/>
              <a:gd name="connsiteX3" fmla="*/ 3101340 w 3101340"/>
              <a:gd name="connsiteY3" fmla="*/ 3188970 h 31889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101340" h="3188970">
                <a:moveTo>
                  <a:pt x="0" y="0"/>
                </a:moveTo>
                <a:cubicBezTo>
                  <a:pt x="225425" y="79375"/>
                  <a:pt x="521970" y="186055"/>
                  <a:pt x="967740" y="247650"/>
                </a:cubicBezTo>
                <a:cubicBezTo>
                  <a:pt x="1413510" y="309245"/>
                  <a:pt x="2141220" y="-184150"/>
                  <a:pt x="2674620" y="369570"/>
                </a:cubicBezTo>
                <a:cubicBezTo>
                  <a:pt x="3208020" y="923290"/>
                  <a:pt x="2979420" y="2040890"/>
                  <a:pt x="3101340" y="3188970"/>
                </a:cubicBezTo>
              </a:path>
            </a:pathLst>
          </a:custGeom>
          <a:noFill/>
          <a:ln w="7620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Freeform 18"/>
          <p:cNvSpPr/>
          <p:nvPr/>
        </p:nvSpPr>
        <p:spPr>
          <a:xfrm>
            <a:off x="7039317" y="3688451"/>
            <a:ext cx="5120640" cy="413282"/>
          </a:xfrm>
          <a:custGeom>
            <a:avLst/>
            <a:gdLst>
              <a:gd name="connsiteX0" fmla="*/ 0 w 5120640"/>
              <a:gd name="connsiteY0" fmla="*/ 291362 h 413282"/>
              <a:gd name="connsiteX1" fmla="*/ 1752600 w 5120640"/>
              <a:gd name="connsiteY1" fmla="*/ 1802 h 413282"/>
              <a:gd name="connsiteX2" fmla="*/ 5120640 w 5120640"/>
              <a:gd name="connsiteY2" fmla="*/ 413282 h 413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120640" h="413282">
                <a:moveTo>
                  <a:pt x="0" y="291362"/>
                </a:moveTo>
                <a:cubicBezTo>
                  <a:pt x="449580" y="136422"/>
                  <a:pt x="899160" y="-18518"/>
                  <a:pt x="1752600" y="1802"/>
                </a:cubicBezTo>
                <a:cubicBezTo>
                  <a:pt x="2606040" y="22122"/>
                  <a:pt x="3863340" y="217702"/>
                  <a:pt x="5120640" y="413282"/>
                </a:cubicBezTo>
              </a:path>
            </a:pathLst>
          </a:custGeom>
          <a:noFill/>
          <a:ln w="7620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4" name="Picture 7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7657" y="4578105"/>
            <a:ext cx="720000" cy="648000"/>
          </a:xfrm>
          <a:prstGeom prst="rect">
            <a:avLst/>
          </a:prstGeom>
        </p:spPr>
      </p:pic>
      <p:pic>
        <p:nvPicPr>
          <p:cNvPr id="75" name="Picture 74" descr="CC-BY-NC-SA icon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3" y="6622517"/>
            <a:ext cx="657764" cy="232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6" name="Rectangle 75">
            <a:extLst>
              <a:ext uri="{FF2B5EF4-FFF2-40B4-BE49-F238E27FC236}">
                <a16:creationId xmlns:a16="http://schemas.microsoft.com/office/drawing/2014/main" id="{33FB461B-1D3F-4A5B-A932-EE6F398BC217}"/>
              </a:ext>
            </a:extLst>
          </p:cNvPr>
          <p:cNvSpPr/>
          <p:nvPr/>
        </p:nvSpPr>
        <p:spPr>
          <a:xfrm>
            <a:off x="-2382" y="-39066"/>
            <a:ext cx="2860077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dirty="0">
                <a:ln w="0"/>
                <a:solidFill>
                  <a:schemeClr val="accent4">
                    <a:lumMod val="75000"/>
                  </a:schemeClr>
                </a:solidFill>
              </a:rPr>
              <a:t>Identifying anions</a:t>
            </a:r>
            <a:endParaRPr lang="en-US" sz="2800" b="1" cap="none" spc="0" dirty="0">
              <a:ln w="0"/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69593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132</Words>
  <Application>Microsoft Office PowerPoint</Application>
  <PresentationFormat>Widescreen</PresentationFormat>
  <Paragraphs>19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AQA GCSE Chemistry Required Practicals – Integrated Instructions – v0.1 –  09/07/18 © David Paterson, 2018 Shared under a Creative Commons “Attribution-NonCommercial-ShareAlike” license. https://creativecommons.org/licenses/by-nc-sa/2.0/uk/  Minor changes of layout along with changes in curricular references made by Chris Lloyd at SSERC.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AQA GCSE Chemistry Required Practicals – Integrated Instructions – v0.1 –  09/07/18 © David Paterson, 2018 Shared under a Creative Commons “Attribution-NonCommercial-ShareAlike” license. https://creativecommons.org/licenses/by-nc-sa/2.0/uk/  Minor changes of layout along with changes in curricular references made by Chris Lloyd at SSERC.</dc:title>
  <dc:creator>Chris Lloyd</dc:creator>
  <cp:lastModifiedBy>Chris Lloyd</cp:lastModifiedBy>
  <cp:revision>1</cp:revision>
  <dcterms:created xsi:type="dcterms:W3CDTF">2021-03-18T09:32:56Z</dcterms:created>
  <dcterms:modified xsi:type="dcterms:W3CDTF">2021-03-18T09:33:12Z</dcterms:modified>
</cp:coreProperties>
</file>