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2" r:id="rId2"/>
    <p:sldId id="29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2C9B5-7965-4F57-8C3C-A3F05EE3D482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10041-6EBA-423B-B9F6-005238692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98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DA5DC-95BF-4697-A9FC-A2237F0DBCE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99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EA969-9214-4F9A-A31B-557F213EE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2DEFB7-2350-4863-BFC4-5E101DD2D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53690-46C4-4142-9B22-686832E5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0E889-3DB0-40C6-8586-09DE2384F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BAAA0-B181-4C13-A49C-969CA0661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134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9508F-1D55-4F41-B880-5BB42EAD7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0EABA-6922-468A-8815-EA412280A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9E348-2B2F-45D6-AE58-ADD4D240C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C5B61-801A-4200-85E1-416195DA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4A33C-34F2-43FF-9C55-A3869ABE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53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8D8509-A055-4F0A-8C96-B0EBBED90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F6B7FA-B57C-4A47-A18B-F3AFE80E9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41F25-B5F4-4789-8801-2F9719546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20711-60EE-4D52-960A-128D0AA76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35883-5103-4A29-AF9C-C41CE272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61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AAE2-CEB6-406B-9186-7685E714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4931F-7635-45A2-AC8C-0FA69F1CE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232F0-D2D1-438E-B4CD-BA45C93D1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F7E30-F58C-4144-A7C4-3E3568C17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C72CF-F705-4A71-BF3A-32BFDCA1E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42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7E87D-8BD0-4C63-B07F-D7365C4D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E8172-23CC-45EF-BF05-2EDCD665F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D966A-5266-4683-97E6-28C4D8D60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D02D9-3299-4E05-8035-1E3BB0A5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46783-AD39-435B-8ACD-6D228137A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04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F686B-49B7-44F5-B7ED-975120A5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C0966-9CD0-426D-9D38-3069932EB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81079-1C9C-41B0-A174-2C294E084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B8208-C157-4176-90C0-A076680F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AF013-AE62-46E4-A121-7FFEDFA42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B0D5B-0E7A-4775-99F9-36BE34F7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41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0FF72-09B4-48E9-84B7-EF4F3AE79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9FA25-ED97-4B56-819D-8DACCD60A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D5622-DA8A-42B3-B6A2-2EC632C5E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BAFA4-85B7-4734-A918-4B38120B0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8BD2D4-14B2-4DA5-A5C1-96F60D7DF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704151-5D0D-4A6F-9127-6FD19D48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7B08DA-4885-454F-AFFF-274479CE7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1310F2-580A-4697-8A6C-B2953F15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370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0017-0F96-44E7-98FA-FE85B4AF5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3F194E-FA59-4CB8-A91C-1F5BE07E0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79777-6E7B-439C-AAE7-58986310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1EC7A1-D29B-405A-884A-9D3F7D6A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150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99CF0C-4E23-4418-AC30-DBE42EB09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B9D8D2-8F35-415B-978A-34CA4D2D9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FD98C-F168-4F88-BA18-7C896FA9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46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013C6-41F5-41B0-A3EE-6B8BB31EF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9419E-BA87-413D-A8FF-B0D73B0CF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4A2262-570A-452E-8D55-34CEF0565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B06AC-1CA1-46CB-BA07-31362BD41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177C0-8F6C-4FC0-B7EC-90FE2106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6380F-3CFB-41EA-8C49-01090040E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0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76382-BD89-4BB0-AE43-12822639C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981E5F-54D8-463B-ABE6-2A01D1EF6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EBD84-BE93-4A07-9F5A-0FF8742BF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8E68D-37AF-4D5A-AAB2-D54B66C88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6381B-D247-4A4D-97D9-464CEA56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5F112-853B-4280-A538-A7F7B95B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64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C19082-4D47-4802-B8F3-0A9062A55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DF802-DE9C-4BF2-B404-593910BA8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AE32B-FEB8-46D7-A286-F5EE9C834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643FF-C654-4717-922E-DEEE50D975F1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CCA69-BFFC-4FEA-9C5B-1C5A3DDFD1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53E45-B846-40FB-9D0D-67E1CA3E3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6BCB5-7A16-42AE-A329-6644EEFBE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96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creativecommons.org/licenses/by-nc-sa/2.0/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7225279" y="3112679"/>
            <a:ext cx="1248343" cy="1514657"/>
            <a:chOff x="5330487" y="3362500"/>
            <a:chExt cx="1838170" cy="2259955"/>
          </a:xfrm>
        </p:grpSpPr>
        <p:sp>
          <p:nvSpPr>
            <p:cNvPr id="11" name="Rectangle 10"/>
            <p:cNvSpPr/>
            <p:nvPr/>
          </p:nvSpPr>
          <p:spPr>
            <a:xfrm>
              <a:off x="5420839" y="4482431"/>
              <a:ext cx="1733975" cy="1140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5330487" y="3362500"/>
              <a:ext cx="1838170" cy="2244024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7655805" y="3236711"/>
            <a:ext cx="426885" cy="1359447"/>
            <a:chOff x="7655805" y="3236711"/>
            <a:chExt cx="426885" cy="1359447"/>
          </a:xfrm>
        </p:grpSpPr>
        <p:sp>
          <p:nvSpPr>
            <p:cNvPr id="93" name="Freeform 92"/>
            <p:cNvSpPr/>
            <p:nvPr/>
          </p:nvSpPr>
          <p:spPr>
            <a:xfrm>
              <a:off x="7655805" y="3236711"/>
              <a:ext cx="426885" cy="1354109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655805" y="4221473"/>
              <a:ext cx="426885" cy="374685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714675" y="3244637"/>
            <a:ext cx="1602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xxxxxxxxxxxxxxxxxxxxx</a:t>
            </a:r>
            <a:endParaRPr lang="en-GB" dirty="0"/>
          </a:p>
        </p:txBody>
      </p:sp>
      <p:sp>
        <p:nvSpPr>
          <p:cNvPr id="5" name="Down Arrow 4"/>
          <p:cNvSpPr/>
          <p:nvPr/>
        </p:nvSpPr>
        <p:spPr>
          <a:xfrm flipV="1">
            <a:off x="5266011" y="3709753"/>
            <a:ext cx="413853" cy="126062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4759939" y="3466558"/>
            <a:ext cx="1384814" cy="1160778"/>
            <a:chOff x="6059170" y="385936"/>
            <a:chExt cx="2039122" cy="1731947"/>
          </a:xfrm>
        </p:grpSpPr>
        <p:cxnSp>
          <p:nvCxnSpPr>
            <p:cNvPr id="7" name="Straight Connector 6"/>
            <p:cNvCxnSpPr/>
            <p:nvPr/>
          </p:nvCxnSpPr>
          <p:spPr>
            <a:xfrm flipH="1" flipV="1">
              <a:off x="6059170" y="385936"/>
              <a:ext cx="2039122" cy="1993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 flipV="1">
              <a:off x="7757181" y="407092"/>
              <a:ext cx="179714" cy="17107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213521" y="407092"/>
              <a:ext cx="179714" cy="17107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4948547" y="1804424"/>
            <a:ext cx="1005550" cy="1542697"/>
            <a:chOff x="5320481" y="3063477"/>
            <a:chExt cx="1480661" cy="2301792"/>
          </a:xfrm>
        </p:grpSpPr>
        <p:grpSp>
          <p:nvGrpSpPr>
            <p:cNvPr id="84" name="Group 83"/>
            <p:cNvGrpSpPr/>
            <p:nvPr/>
          </p:nvGrpSpPr>
          <p:grpSpPr>
            <a:xfrm>
              <a:off x="5320481" y="3246909"/>
              <a:ext cx="1480661" cy="2118360"/>
              <a:chOff x="5636419" y="2065020"/>
              <a:chExt cx="1480661" cy="2118360"/>
            </a:xfrm>
          </p:grpSpPr>
          <p:sp>
            <p:nvSpPr>
              <p:cNvPr id="86" name="Trapezoid 85"/>
              <p:cNvSpPr/>
              <p:nvPr/>
            </p:nvSpPr>
            <p:spPr>
              <a:xfrm>
                <a:off x="5654040" y="3738715"/>
                <a:ext cx="1463040" cy="438150"/>
              </a:xfrm>
              <a:prstGeom prst="trapezoid">
                <a:avLst>
                  <a:gd name="adj" fmla="val 46739"/>
                </a:avLst>
              </a:prstGeom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7" name="Straight Connector 86"/>
              <p:cNvCxnSpPr/>
              <p:nvPr/>
            </p:nvCxnSpPr>
            <p:spPr>
              <a:xfrm flipH="1">
                <a:off x="6141720" y="2065020"/>
                <a:ext cx="7620" cy="10591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6629400" y="2071535"/>
                <a:ext cx="7620" cy="10591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flipH="1">
                <a:off x="5654040" y="3112935"/>
                <a:ext cx="487680" cy="10591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6629400" y="3124200"/>
                <a:ext cx="487680" cy="10591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5636419" y="4183380"/>
                <a:ext cx="148066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rapezoid 84"/>
            <p:cNvSpPr/>
            <p:nvPr/>
          </p:nvSpPr>
          <p:spPr>
            <a:xfrm flipV="1">
              <a:off x="5827052" y="3063477"/>
              <a:ext cx="509905" cy="502920"/>
            </a:xfrm>
            <a:prstGeom prst="trapezoid">
              <a:avLst>
                <a:gd name="adj" fmla="val 13636"/>
              </a:avLst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7" name="Freeform 96"/>
          <p:cNvSpPr/>
          <p:nvPr/>
        </p:nvSpPr>
        <p:spPr>
          <a:xfrm>
            <a:off x="5458089" y="1433147"/>
            <a:ext cx="2414960" cy="2296002"/>
          </a:xfrm>
          <a:custGeom>
            <a:avLst/>
            <a:gdLst>
              <a:gd name="connsiteX0" fmla="*/ 322761 w 4161727"/>
              <a:gd name="connsiteY0" fmla="*/ 1480802 h 3512802"/>
              <a:gd name="connsiteX1" fmla="*/ 351790 w 4161727"/>
              <a:gd name="connsiteY1" fmla="*/ 345 h 3512802"/>
              <a:gd name="connsiteX2" fmla="*/ 3907790 w 4161727"/>
              <a:gd name="connsiteY2" fmla="*/ 1364687 h 3512802"/>
              <a:gd name="connsiteX3" fmla="*/ 3878761 w 4161727"/>
              <a:gd name="connsiteY3" fmla="*/ 3512802 h 3512802"/>
              <a:gd name="connsiteX4" fmla="*/ 3878761 w 4161727"/>
              <a:gd name="connsiteY4" fmla="*/ 3512802 h 3512802"/>
              <a:gd name="connsiteX5" fmla="*/ 3878761 w 4161727"/>
              <a:gd name="connsiteY5" fmla="*/ 3512802 h 3512802"/>
              <a:gd name="connsiteX0" fmla="*/ 322761 w 4161727"/>
              <a:gd name="connsiteY0" fmla="*/ 1480802 h 3512802"/>
              <a:gd name="connsiteX1" fmla="*/ 351790 w 4161727"/>
              <a:gd name="connsiteY1" fmla="*/ 345 h 3512802"/>
              <a:gd name="connsiteX2" fmla="*/ 3907790 w 4161727"/>
              <a:gd name="connsiteY2" fmla="*/ 1364687 h 3512802"/>
              <a:gd name="connsiteX3" fmla="*/ 3878761 w 4161727"/>
              <a:gd name="connsiteY3" fmla="*/ 3512802 h 3512802"/>
              <a:gd name="connsiteX4" fmla="*/ 3878761 w 4161727"/>
              <a:gd name="connsiteY4" fmla="*/ 3512802 h 3512802"/>
              <a:gd name="connsiteX5" fmla="*/ 3878761 w 4161727"/>
              <a:gd name="connsiteY5" fmla="*/ 3512802 h 3512802"/>
              <a:gd name="connsiteX0" fmla="*/ 322761 w 4161727"/>
              <a:gd name="connsiteY0" fmla="*/ 1480802 h 3512802"/>
              <a:gd name="connsiteX1" fmla="*/ 351790 w 4161727"/>
              <a:gd name="connsiteY1" fmla="*/ 345 h 3512802"/>
              <a:gd name="connsiteX2" fmla="*/ 3907790 w 4161727"/>
              <a:gd name="connsiteY2" fmla="*/ 1364687 h 3512802"/>
              <a:gd name="connsiteX3" fmla="*/ 3878761 w 4161727"/>
              <a:gd name="connsiteY3" fmla="*/ 3512802 h 3512802"/>
              <a:gd name="connsiteX4" fmla="*/ 3878761 w 4161727"/>
              <a:gd name="connsiteY4" fmla="*/ 3512802 h 3512802"/>
              <a:gd name="connsiteX5" fmla="*/ 3878761 w 4161727"/>
              <a:gd name="connsiteY5" fmla="*/ 3512802 h 3512802"/>
              <a:gd name="connsiteX0" fmla="*/ 239533 w 4078499"/>
              <a:gd name="connsiteY0" fmla="*/ 1480802 h 3512802"/>
              <a:gd name="connsiteX1" fmla="*/ 268562 w 4078499"/>
              <a:gd name="connsiteY1" fmla="*/ 345 h 3512802"/>
              <a:gd name="connsiteX2" fmla="*/ 3824562 w 4078499"/>
              <a:gd name="connsiteY2" fmla="*/ 1364687 h 3512802"/>
              <a:gd name="connsiteX3" fmla="*/ 3795533 w 4078499"/>
              <a:gd name="connsiteY3" fmla="*/ 3512802 h 3512802"/>
              <a:gd name="connsiteX4" fmla="*/ 3795533 w 4078499"/>
              <a:gd name="connsiteY4" fmla="*/ 3512802 h 3512802"/>
              <a:gd name="connsiteX5" fmla="*/ 3795533 w 4078499"/>
              <a:gd name="connsiteY5" fmla="*/ 3512802 h 3512802"/>
              <a:gd name="connsiteX0" fmla="*/ 0 w 3838966"/>
              <a:gd name="connsiteY0" fmla="*/ 1393758 h 3425758"/>
              <a:gd name="connsiteX1" fmla="*/ 522514 w 3838966"/>
              <a:gd name="connsiteY1" fmla="*/ 387 h 3425758"/>
              <a:gd name="connsiteX2" fmla="*/ 3585029 w 3838966"/>
              <a:gd name="connsiteY2" fmla="*/ 1277643 h 3425758"/>
              <a:gd name="connsiteX3" fmla="*/ 3556000 w 3838966"/>
              <a:gd name="connsiteY3" fmla="*/ 3425758 h 3425758"/>
              <a:gd name="connsiteX4" fmla="*/ 3556000 w 3838966"/>
              <a:gd name="connsiteY4" fmla="*/ 3425758 h 3425758"/>
              <a:gd name="connsiteX5" fmla="*/ 3556000 w 3838966"/>
              <a:gd name="connsiteY5" fmla="*/ 3425758 h 3425758"/>
              <a:gd name="connsiteX0" fmla="*/ 0 w 3838966"/>
              <a:gd name="connsiteY0" fmla="*/ 1393758 h 3425758"/>
              <a:gd name="connsiteX1" fmla="*/ 522514 w 3838966"/>
              <a:gd name="connsiteY1" fmla="*/ 387 h 3425758"/>
              <a:gd name="connsiteX2" fmla="*/ 3585029 w 3838966"/>
              <a:gd name="connsiteY2" fmla="*/ 1277643 h 3425758"/>
              <a:gd name="connsiteX3" fmla="*/ 3556000 w 3838966"/>
              <a:gd name="connsiteY3" fmla="*/ 3425758 h 3425758"/>
              <a:gd name="connsiteX4" fmla="*/ 3556000 w 3838966"/>
              <a:gd name="connsiteY4" fmla="*/ 3425758 h 3425758"/>
              <a:gd name="connsiteX5" fmla="*/ 3556000 w 3838966"/>
              <a:gd name="connsiteY5" fmla="*/ 3425758 h 3425758"/>
              <a:gd name="connsiteX0" fmla="*/ 0 w 3585029"/>
              <a:gd name="connsiteY0" fmla="*/ 1393758 h 3425758"/>
              <a:gd name="connsiteX1" fmla="*/ 522514 w 3585029"/>
              <a:gd name="connsiteY1" fmla="*/ 387 h 3425758"/>
              <a:gd name="connsiteX2" fmla="*/ 3585029 w 3585029"/>
              <a:gd name="connsiteY2" fmla="*/ 1277643 h 3425758"/>
              <a:gd name="connsiteX3" fmla="*/ 3556000 w 3585029"/>
              <a:gd name="connsiteY3" fmla="*/ 3425758 h 3425758"/>
              <a:gd name="connsiteX4" fmla="*/ 3556000 w 3585029"/>
              <a:gd name="connsiteY4" fmla="*/ 3425758 h 3425758"/>
              <a:gd name="connsiteX5" fmla="*/ 3556000 w 3585029"/>
              <a:gd name="connsiteY5" fmla="*/ 3425758 h 3425758"/>
              <a:gd name="connsiteX0" fmla="*/ 0 w 3556000"/>
              <a:gd name="connsiteY0" fmla="*/ 1393790 h 3425790"/>
              <a:gd name="connsiteX1" fmla="*/ 522514 w 3556000"/>
              <a:gd name="connsiteY1" fmla="*/ 419 h 3425790"/>
              <a:gd name="connsiteX2" fmla="*/ 3323772 w 3556000"/>
              <a:gd name="connsiteY2" fmla="*/ 1219618 h 3425790"/>
              <a:gd name="connsiteX3" fmla="*/ 3556000 w 3556000"/>
              <a:gd name="connsiteY3" fmla="*/ 3425790 h 3425790"/>
              <a:gd name="connsiteX4" fmla="*/ 3556000 w 3556000"/>
              <a:gd name="connsiteY4" fmla="*/ 3425790 h 3425790"/>
              <a:gd name="connsiteX5" fmla="*/ 3556000 w 3556000"/>
              <a:gd name="connsiteY5" fmla="*/ 3425790 h 3425790"/>
              <a:gd name="connsiteX0" fmla="*/ 0 w 3560330"/>
              <a:gd name="connsiteY0" fmla="*/ 1393790 h 3425790"/>
              <a:gd name="connsiteX1" fmla="*/ 522514 w 3560330"/>
              <a:gd name="connsiteY1" fmla="*/ 419 h 3425790"/>
              <a:gd name="connsiteX2" fmla="*/ 3323772 w 3560330"/>
              <a:gd name="connsiteY2" fmla="*/ 1219618 h 3425790"/>
              <a:gd name="connsiteX3" fmla="*/ 3556000 w 3560330"/>
              <a:gd name="connsiteY3" fmla="*/ 3425790 h 3425790"/>
              <a:gd name="connsiteX4" fmla="*/ 3556000 w 3560330"/>
              <a:gd name="connsiteY4" fmla="*/ 3425790 h 3425790"/>
              <a:gd name="connsiteX5" fmla="*/ 3556000 w 3560330"/>
              <a:gd name="connsiteY5" fmla="*/ 3425790 h 3425790"/>
              <a:gd name="connsiteX0" fmla="*/ 0 w 3560330"/>
              <a:gd name="connsiteY0" fmla="*/ 1393790 h 3425790"/>
              <a:gd name="connsiteX1" fmla="*/ 522514 w 3560330"/>
              <a:gd name="connsiteY1" fmla="*/ 419 h 3425790"/>
              <a:gd name="connsiteX2" fmla="*/ 3323772 w 3560330"/>
              <a:gd name="connsiteY2" fmla="*/ 1219618 h 3425790"/>
              <a:gd name="connsiteX3" fmla="*/ 3556000 w 3560330"/>
              <a:gd name="connsiteY3" fmla="*/ 3425790 h 3425790"/>
              <a:gd name="connsiteX4" fmla="*/ 3556000 w 3560330"/>
              <a:gd name="connsiteY4" fmla="*/ 3425790 h 3425790"/>
              <a:gd name="connsiteX5" fmla="*/ 3556000 w 3560330"/>
              <a:gd name="connsiteY5" fmla="*/ 3425790 h 3425790"/>
              <a:gd name="connsiteX0" fmla="*/ 0 w 3680824"/>
              <a:gd name="connsiteY0" fmla="*/ 1393766 h 3425766"/>
              <a:gd name="connsiteX1" fmla="*/ 522514 w 3680824"/>
              <a:gd name="connsiteY1" fmla="*/ 395 h 3425766"/>
              <a:gd name="connsiteX2" fmla="*/ 3512458 w 3680824"/>
              <a:gd name="connsiteY2" fmla="*/ 1263137 h 3425766"/>
              <a:gd name="connsiteX3" fmla="*/ 3556000 w 3680824"/>
              <a:gd name="connsiteY3" fmla="*/ 3425766 h 3425766"/>
              <a:gd name="connsiteX4" fmla="*/ 3556000 w 3680824"/>
              <a:gd name="connsiteY4" fmla="*/ 3425766 h 3425766"/>
              <a:gd name="connsiteX5" fmla="*/ 3556000 w 3680824"/>
              <a:gd name="connsiteY5" fmla="*/ 3425766 h 3425766"/>
              <a:gd name="connsiteX0" fmla="*/ 0 w 3556000"/>
              <a:gd name="connsiteY0" fmla="*/ 1393766 h 3425766"/>
              <a:gd name="connsiteX1" fmla="*/ 522514 w 3556000"/>
              <a:gd name="connsiteY1" fmla="*/ 395 h 3425766"/>
              <a:gd name="connsiteX2" fmla="*/ 3512458 w 3556000"/>
              <a:gd name="connsiteY2" fmla="*/ 1263137 h 3425766"/>
              <a:gd name="connsiteX3" fmla="*/ 3556000 w 3556000"/>
              <a:gd name="connsiteY3" fmla="*/ 3425766 h 3425766"/>
              <a:gd name="connsiteX4" fmla="*/ 3556000 w 3556000"/>
              <a:gd name="connsiteY4" fmla="*/ 3425766 h 3425766"/>
              <a:gd name="connsiteX5" fmla="*/ 3556000 w 3556000"/>
              <a:gd name="connsiteY5" fmla="*/ 3425766 h 3425766"/>
              <a:gd name="connsiteX0" fmla="*/ 0 w 3567844"/>
              <a:gd name="connsiteY0" fmla="*/ 1393766 h 3425766"/>
              <a:gd name="connsiteX1" fmla="*/ 522514 w 3567844"/>
              <a:gd name="connsiteY1" fmla="*/ 395 h 3425766"/>
              <a:gd name="connsiteX2" fmla="*/ 3541487 w 3567844"/>
              <a:gd name="connsiteY2" fmla="*/ 1263137 h 3425766"/>
              <a:gd name="connsiteX3" fmla="*/ 3556000 w 3567844"/>
              <a:gd name="connsiteY3" fmla="*/ 3425766 h 3425766"/>
              <a:gd name="connsiteX4" fmla="*/ 3556000 w 3567844"/>
              <a:gd name="connsiteY4" fmla="*/ 3425766 h 3425766"/>
              <a:gd name="connsiteX5" fmla="*/ 3556000 w 3567844"/>
              <a:gd name="connsiteY5" fmla="*/ 3425766 h 3425766"/>
              <a:gd name="connsiteX0" fmla="*/ 0 w 3556000"/>
              <a:gd name="connsiteY0" fmla="*/ 1393766 h 3425766"/>
              <a:gd name="connsiteX1" fmla="*/ 522514 w 3556000"/>
              <a:gd name="connsiteY1" fmla="*/ 395 h 3425766"/>
              <a:gd name="connsiteX2" fmla="*/ 3541487 w 3556000"/>
              <a:gd name="connsiteY2" fmla="*/ 1263137 h 3425766"/>
              <a:gd name="connsiteX3" fmla="*/ 3556000 w 3556000"/>
              <a:gd name="connsiteY3" fmla="*/ 3425766 h 3425766"/>
              <a:gd name="connsiteX4" fmla="*/ 3556000 w 3556000"/>
              <a:gd name="connsiteY4" fmla="*/ 3425766 h 3425766"/>
              <a:gd name="connsiteX5" fmla="*/ 3556000 w 3556000"/>
              <a:gd name="connsiteY5" fmla="*/ 3425766 h 3425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56000" h="3425766">
                <a:moveTo>
                  <a:pt x="0" y="1393766"/>
                </a:moveTo>
                <a:cubicBezTo>
                  <a:pt x="20562" y="822870"/>
                  <a:pt x="-74991" y="19747"/>
                  <a:pt x="522514" y="395"/>
                </a:cubicBezTo>
                <a:cubicBezTo>
                  <a:pt x="1120019" y="-18957"/>
                  <a:pt x="3476173" y="677728"/>
                  <a:pt x="3541487" y="1263137"/>
                </a:cubicBezTo>
                <a:cubicBezTo>
                  <a:pt x="3548743" y="2356546"/>
                  <a:pt x="3553581" y="3065328"/>
                  <a:pt x="3556000" y="3425766"/>
                </a:cubicBezTo>
                <a:lnTo>
                  <a:pt x="3556000" y="3425766"/>
                </a:lnTo>
                <a:lnTo>
                  <a:pt x="3556000" y="3425766"/>
                </a:lnTo>
              </a:path>
            </a:pathLst>
          </a:custGeom>
          <a:noFill/>
          <a:ln w="152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Freeform 97"/>
          <p:cNvSpPr/>
          <p:nvPr/>
        </p:nvSpPr>
        <p:spPr>
          <a:xfrm>
            <a:off x="5453224" y="1429975"/>
            <a:ext cx="2419722" cy="2315628"/>
          </a:xfrm>
          <a:custGeom>
            <a:avLst/>
            <a:gdLst>
              <a:gd name="connsiteX0" fmla="*/ 322761 w 4161727"/>
              <a:gd name="connsiteY0" fmla="*/ 1480802 h 3512802"/>
              <a:gd name="connsiteX1" fmla="*/ 351790 w 4161727"/>
              <a:gd name="connsiteY1" fmla="*/ 345 h 3512802"/>
              <a:gd name="connsiteX2" fmla="*/ 3907790 w 4161727"/>
              <a:gd name="connsiteY2" fmla="*/ 1364687 h 3512802"/>
              <a:gd name="connsiteX3" fmla="*/ 3878761 w 4161727"/>
              <a:gd name="connsiteY3" fmla="*/ 3512802 h 3512802"/>
              <a:gd name="connsiteX4" fmla="*/ 3878761 w 4161727"/>
              <a:gd name="connsiteY4" fmla="*/ 3512802 h 3512802"/>
              <a:gd name="connsiteX5" fmla="*/ 3878761 w 4161727"/>
              <a:gd name="connsiteY5" fmla="*/ 3512802 h 3512802"/>
              <a:gd name="connsiteX0" fmla="*/ 322761 w 4161727"/>
              <a:gd name="connsiteY0" fmla="*/ 1480802 h 3512802"/>
              <a:gd name="connsiteX1" fmla="*/ 351790 w 4161727"/>
              <a:gd name="connsiteY1" fmla="*/ 345 h 3512802"/>
              <a:gd name="connsiteX2" fmla="*/ 3907790 w 4161727"/>
              <a:gd name="connsiteY2" fmla="*/ 1364687 h 3512802"/>
              <a:gd name="connsiteX3" fmla="*/ 3878761 w 4161727"/>
              <a:gd name="connsiteY3" fmla="*/ 3512802 h 3512802"/>
              <a:gd name="connsiteX4" fmla="*/ 3878761 w 4161727"/>
              <a:gd name="connsiteY4" fmla="*/ 3512802 h 3512802"/>
              <a:gd name="connsiteX5" fmla="*/ 3878761 w 4161727"/>
              <a:gd name="connsiteY5" fmla="*/ 3512802 h 3512802"/>
              <a:gd name="connsiteX0" fmla="*/ 322761 w 4161727"/>
              <a:gd name="connsiteY0" fmla="*/ 1480802 h 3512802"/>
              <a:gd name="connsiteX1" fmla="*/ 351790 w 4161727"/>
              <a:gd name="connsiteY1" fmla="*/ 345 h 3512802"/>
              <a:gd name="connsiteX2" fmla="*/ 3907790 w 4161727"/>
              <a:gd name="connsiteY2" fmla="*/ 1364687 h 3512802"/>
              <a:gd name="connsiteX3" fmla="*/ 3878761 w 4161727"/>
              <a:gd name="connsiteY3" fmla="*/ 3512802 h 3512802"/>
              <a:gd name="connsiteX4" fmla="*/ 3878761 w 4161727"/>
              <a:gd name="connsiteY4" fmla="*/ 3512802 h 3512802"/>
              <a:gd name="connsiteX5" fmla="*/ 3878761 w 4161727"/>
              <a:gd name="connsiteY5" fmla="*/ 3512802 h 3512802"/>
              <a:gd name="connsiteX0" fmla="*/ 239533 w 4078499"/>
              <a:gd name="connsiteY0" fmla="*/ 1480802 h 3512802"/>
              <a:gd name="connsiteX1" fmla="*/ 268562 w 4078499"/>
              <a:gd name="connsiteY1" fmla="*/ 345 h 3512802"/>
              <a:gd name="connsiteX2" fmla="*/ 3824562 w 4078499"/>
              <a:gd name="connsiteY2" fmla="*/ 1364687 h 3512802"/>
              <a:gd name="connsiteX3" fmla="*/ 3795533 w 4078499"/>
              <a:gd name="connsiteY3" fmla="*/ 3512802 h 3512802"/>
              <a:gd name="connsiteX4" fmla="*/ 3795533 w 4078499"/>
              <a:gd name="connsiteY4" fmla="*/ 3512802 h 3512802"/>
              <a:gd name="connsiteX5" fmla="*/ 3795533 w 4078499"/>
              <a:gd name="connsiteY5" fmla="*/ 3512802 h 3512802"/>
              <a:gd name="connsiteX0" fmla="*/ 0 w 3838966"/>
              <a:gd name="connsiteY0" fmla="*/ 1393758 h 3425758"/>
              <a:gd name="connsiteX1" fmla="*/ 522514 w 3838966"/>
              <a:gd name="connsiteY1" fmla="*/ 387 h 3425758"/>
              <a:gd name="connsiteX2" fmla="*/ 3585029 w 3838966"/>
              <a:gd name="connsiteY2" fmla="*/ 1277643 h 3425758"/>
              <a:gd name="connsiteX3" fmla="*/ 3556000 w 3838966"/>
              <a:gd name="connsiteY3" fmla="*/ 3425758 h 3425758"/>
              <a:gd name="connsiteX4" fmla="*/ 3556000 w 3838966"/>
              <a:gd name="connsiteY4" fmla="*/ 3425758 h 3425758"/>
              <a:gd name="connsiteX5" fmla="*/ 3556000 w 3838966"/>
              <a:gd name="connsiteY5" fmla="*/ 3425758 h 3425758"/>
              <a:gd name="connsiteX0" fmla="*/ 0 w 3838966"/>
              <a:gd name="connsiteY0" fmla="*/ 1393758 h 3425758"/>
              <a:gd name="connsiteX1" fmla="*/ 522514 w 3838966"/>
              <a:gd name="connsiteY1" fmla="*/ 387 h 3425758"/>
              <a:gd name="connsiteX2" fmla="*/ 3585029 w 3838966"/>
              <a:gd name="connsiteY2" fmla="*/ 1277643 h 3425758"/>
              <a:gd name="connsiteX3" fmla="*/ 3556000 w 3838966"/>
              <a:gd name="connsiteY3" fmla="*/ 3425758 h 3425758"/>
              <a:gd name="connsiteX4" fmla="*/ 3556000 w 3838966"/>
              <a:gd name="connsiteY4" fmla="*/ 3425758 h 3425758"/>
              <a:gd name="connsiteX5" fmla="*/ 3556000 w 3838966"/>
              <a:gd name="connsiteY5" fmla="*/ 3425758 h 3425758"/>
              <a:gd name="connsiteX0" fmla="*/ 0 w 3585029"/>
              <a:gd name="connsiteY0" fmla="*/ 1393758 h 3425758"/>
              <a:gd name="connsiteX1" fmla="*/ 522514 w 3585029"/>
              <a:gd name="connsiteY1" fmla="*/ 387 h 3425758"/>
              <a:gd name="connsiteX2" fmla="*/ 3585029 w 3585029"/>
              <a:gd name="connsiteY2" fmla="*/ 1277643 h 3425758"/>
              <a:gd name="connsiteX3" fmla="*/ 3556000 w 3585029"/>
              <a:gd name="connsiteY3" fmla="*/ 3425758 h 3425758"/>
              <a:gd name="connsiteX4" fmla="*/ 3556000 w 3585029"/>
              <a:gd name="connsiteY4" fmla="*/ 3425758 h 3425758"/>
              <a:gd name="connsiteX5" fmla="*/ 3556000 w 3585029"/>
              <a:gd name="connsiteY5" fmla="*/ 3425758 h 3425758"/>
              <a:gd name="connsiteX0" fmla="*/ 0 w 3556000"/>
              <a:gd name="connsiteY0" fmla="*/ 1393790 h 3425790"/>
              <a:gd name="connsiteX1" fmla="*/ 522514 w 3556000"/>
              <a:gd name="connsiteY1" fmla="*/ 419 h 3425790"/>
              <a:gd name="connsiteX2" fmla="*/ 3323772 w 3556000"/>
              <a:gd name="connsiteY2" fmla="*/ 1219618 h 3425790"/>
              <a:gd name="connsiteX3" fmla="*/ 3556000 w 3556000"/>
              <a:gd name="connsiteY3" fmla="*/ 3425790 h 3425790"/>
              <a:gd name="connsiteX4" fmla="*/ 3556000 w 3556000"/>
              <a:gd name="connsiteY4" fmla="*/ 3425790 h 3425790"/>
              <a:gd name="connsiteX5" fmla="*/ 3556000 w 3556000"/>
              <a:gd name="connsiteY5" fmla="*/ 3425790 h 3425790"/>
              <a:gd name="connsiteX0" fmla="*/ 0 w 3560330"/>
              <a:gd name="connsiteY0" fmla="*/ 1393790 h 3425790"/>
              <a:gd name="connsiteX1" fmla="*/ 522514 w 3560330"/>
              <a:gd name="connsiteY1" fmla="*/ 419 h 3425790"/>
              <a:gd name="connsiteX2" fmla="*/ 3323772 w 3560330"/>
              <a:gd name="connsiteY2" fmla="*/ 1219618 h 3425790"/>
              <a:gd name="connsiteX3" fmla="*/ 3556000 w 3560330"/>
              <a:gd name="connsiteY3" fmla="*/ 3425790 h 3425790"/>
              <a:gd name="connsiteX4" fmla="*/ 3556000 w 3560330"/>
              <a:gd name="connsiteY4" fmla="*/ 3425790 h 3425790"/>
              <a:gd name="connsiteX5" fmla="*/ 3556000 w 3560330"/>
              <a:gd name="connsiteY5" fmla="*/ 3425790 h 3425790"/>
              <a:gd name="connsiteX0" fmla="*/ 0 w 3560330"/>
              <a:gd name="connsiteY0" fmla="*/ 1393790 h 3425790"/>
              <a:gd name="connsiteX1" fmla="*/ 522514 w 3560330"/>
              <a:gd name="connsiteY1" fmla="*/ 419 h 3425790"/>
              <a:gd name="connsiteX2" fmla="*/ 3323772 w 3560330"/>
              <a:gd name="connsiteY2" fmla="*/ 1219618 h 3425790"/>
              <a:gd name="connsiteX3" fmla="*/ 3556000 w 3560330"/>
              <a:gd name="connsiteY3" fmla="*/ 3425790 h 3425790"/>
              <a:gd name="connsiteX4" fmla="*/ 3556000 w 3560330"/>
              <a:gd name="connsiteY4" fmla="*/ 3425790 h 3425790"/>
              <a:gd name="connsiteX5" fmla="*/ 3556000 w 3560330"/>
              <a:gd name="connsiteY5" fmla="*/ 3425790 h 3425790"/>
              <a:gd name="connsiteX0" fmla="*/ 0 w 3680824"/>
              <a:gd name="connsiteY0" fmla="*/ 1393766 h 3425766"/>
              <a:gd name="connsiteX1" fmla="*/ 522514 w 3680824"/>
              <a:gd name="connsiteY1" fmla="*/ 395 h 3425766"/>
              <a:gd name="connsiteX2" fmla="*/ 3512458 w 3680824"/>
              <a:gd name="connsiteY2" fmla="*/ 1263137 h 3425766"/>
              <a:gd name="connsiteX3" fmla="*/ 3556000 w 3680824"/>
              <a:gd name="connsiteY3" fmla="*/ 3425766 h 3425766"/>
              <a:gd name="connsiteX4" fmla="*/ 3556000 w 3680824"/>
              <a:gd name="connsiteY4" fmla="*/ 3425766 h 3425766"/>
              <a:gd name="connsiteX5" fmla="*/ 3556000 w 3680824"/>
              <a:gd name="connsiteY5" fmla="*/ 3425766 h 3425766"/>
              <a:gd name="connsiteX0" fmla="*/ 0 w 3556000"/>
              <a:gd name="connsiteY0" fmla="*/ 1393766 h 3425766"/>
              <a:gd name="connsiteX1" fmla="*/ 522514 w 3556000"/>
              <a:gd name="connsiteY1" fmla="*/ 395 h 3425766"/>
              <a:gd name="connsiteX2" fmla="*/ 3512458 w 3556000"/>
              <a:gd name="connsiteY2" fmla="*/ 1263137 h 3425766"/>
              <a:gd name="connsiteX3" fmla="*/ 3556000 w 3556000"/>
              <a:gd name="connsiteY3" fmla="*/ 3425766 h 3425766"/>
              <a:gd name="connsiteX4" fmla="*/ 3556000 w 3556000"/>
              <a:gd name="connsiteY4" fmla="*/ 3425766 h 3425766"/>
              <a:gd name="connsiteX5" fmla="*/ 3556000 w 3556000"/>
              <a:gd name="connsiteY5" fmla="*/ 3425766 h 3425766"/>
              <a:gd name="connsiteX0" fmla="*/ 0 w 3567844"/>
              <a:gd name="connsiteY0" fmla="*/ 1393766 h 3425766"/>
              <a:gd name="connsiteX1" fmla="*/ 522514 w 3567844"/>
              <a:gd name="connsiteY1" fmla="*/ 395 h 3425766"/>
              <a:gd name="connsiteX2" fmla="*/ 3541487 w 3567844"/>
              <a:gd name="connsiteY2" fmla="*/ 1263137 h 3425766"/>
              <a:gd name="connsiteX3" fmla="*/ 3556000 w 3567844"/>
              <a:gd name="connsiteY3" fmla="*/ 3425766 h 3425766"/>
              <a:gd name="connsiteX4" fmla="*/ 3556000 w 3567844"/>
              <a:gd name="connsiteY4" fmla="*/ 3425766 h 3425766"/>
              <a:gd name="connsiteX5" fmla="*/ 3556000 w 3567844"/>
              <a:gd name="connsiteY5" fmla="*/ 3425766 h 3425766"/>
              <a:gd name="connsiteX0" fmla="*/ 0 w 3556000"/>
              <a:gd name="connsiteY0" fmla="*/ 1393766 h 3425766"/>
              <a:gd name="connsiteX1" fmla="*/ 522514 w 3556000"/>
              <a:gd name="connsiteY1" fmla="*/ 395 h 3425766"/>
              <a:gd name="connsiteX2" fmla="*/ 3541487 w 3556000"/>
              <a:gd name="connsiteY2" fmla="*/ 1263137 h 3425766"/>
              <a:gd name="connsiteX3" fmla="*/ 3556000 w 3556000"/>
              <a:gd name="connsiteY3" fmla="*/ 3425766 h 3425766"/>
              <a:gd name="connsiteX4" fmla="*/ 3556000 w 3556000"/>
              <a:gd name="connsiteY4" fmla="*/ 3425766 h 3425766"/>
              <a:gd name="connsiteX5" fmla="*/ 3556000 w 3556000"/>
              <a:gd name="connsiteY5" fmla="*/ 3425766 h 3425766"/>
              <a:gd name="connsiteX0" fmla="*/ 0 w 3556000"/>
              <a:gd name="connsiteY0" fmla="*/ 1406458 h 3438458"/>
              <a:gd name="connsiteX1" fmla="*/ 535214 w 3556000"/>
              <a:gd name="connsiteY1" fmla="*/ 387 h 3438458"/>
              <a:gd name="connsiteX2" fmla="*/ 3541487 w 3556000"/>
              <a:gd name="connsiteY2" fmla="*/ 1275829 h 3438458"/>
              <a:gd name="connsiteX3" fmla="*/ 3556000 w 3556000"/>
              <a:gd name="connsiteY3" fmla="*/ 3438458 h 3438458"/>
              <a:gd name="connsiteX4" fmla="*/ 3556000 w 3556000"/>
              <a:gd name="connsiteY4" fmla="*/ 3438458 h 3438458"/>
              <a:gd name="connsiteX5" fmla="*/ 3556000 w 3556000"/>
              <a:gd name="connsiteY5" fmla="*/ 3438458 h 3438458"/>
              <a:gd name="connsiteX0" fmla="*/ 0 w 3558849"/>
              <a:gd name="connsiteY0" fmla="*/ 1406470 h 3438470"/>
              <a:gd name="connsiteX1" fmla="*/ 535214 w 3558849"/>
              <a:gd name="connsiteY1" fmla="*/ 399 h 3438470"/>
              <a:gd name="connsiteX2" fmla="*/ 3555513 w 3558849"/>
              <a:gd name="connsiteY2" fmla="*/ 1254524 h 3438470"/>
              <a:gd name="connsiteX3" fmla="*/ 3556000 w 3558849"/>
              <a:gd name="connsiteY3" fmla="*/ 3438470 h 3438470"/>
              <a:gd name="connsiteX4" fmla="*/ 3556000 w 3558849"/>
              <a:gd name="connsiteY4" fmla="*/ 3438470 h 3438470"/>
              <a:gd name="connsiteX5" fmla="*/ 3556000 w 3558849"/>
              <a:gd name="connsiteY5" fmla="*/ 3438470 h 3438470"/>
              <a:gd name="connsiteX0" fmla="*/ 0 w 3556000"/>
              <a:gd name="connsiteY0" fmla="*/ 1406467 h 3438467"/>
              <a:gd name="connsiteX1" fmla="*/ 535214 w 3556000"/>
              <a:gd name="connsiteY1" fmla="*/ 396 h 3438467"/>
              <a:gd name="connsiteX2" fmla="*/ 3541488 w 3556000"/>
              <a:gd name="connsiteY2" fmla="*/ 1261626 h 3438467"/>
              <a:gd name="connsiteX3" fmla="*/ 3556000 w 3556000"/>
              <a:gd name="connsiteY3" fmla="*/ 3438467 h 3438467"/>
              <a:gd name="connsiteX4" fmla="*/ 3556000 w 3556000"/>
              <a:gd name="connsiteY4" fmla="*/ 3438467 h 3438467"/>
              <a:gd name="connsiteX5" fmla="*/ 3556000 w 3556000"/>
              <a:gd name="connsiteY5" fmla="*/ 3438467 h 3438467"/>
              <a:gd name="connsiteX0" fmla="*/ 0 w 3556000"/>
              <a:gd name="connsiteY0" fmla="*/ 1406467 h 3438467"/>
              <a:gd name="connsiteX1" fmla="*/ 535214 w 3556000"/>
              <a:gd name="connsiteY1" fmla="*/ 396 h 3438467"/>
              <a:gd name="connsiteX2" fmla="*/ 3548502 w 3556000"/>
              <a:gd name="connsiteY2" fmla="*/ 1261626 h 3438467"/>
              <a:gd name="connsiteX3" fmla="*/ 3556000 w 3556000"/>
              <a:gd name="connsiteY3" fmla="*/ 3438467 h 3438467"/>
              <a:gd name="connsiteX4" fmla="*/ 3556000 w 3556000"/>
              <a:gd name="connsiteY4" fmla="*/ 3438467 h 3438467"/>
              <a:gd name="connsiteX5" fmla="*/ 3556000 w 3556000"/>
              <a:gd name="connsiteY5" fmla="*/ 3438467 h 3438467"/>
              <a:gd name="connsiteX0" fmla="*/ 0 w 3563013"/>
              <a:gd name="connsiteY0" fmla="*/ 1406467 h 3438467"/>
              <a:gd name="connsiteX1" fmla="*/ 535214 w 3563013"/>
              <a:gd name="connsiteY1" fmla="*/ 396 h 3438467"/>
              <a:gd name="connsiteX2" fmla="*/ 3548502 w 3563013"/>
              <a:gd name="connsiteY2" fmla="*/ 1261626 h 3438467"/>
              <a:gd name="connsiteX3" fmla="*/ 3556000 w 3563013"/>
              <a:gd name="connsiteY3" fmla="*/ 3438467 h 3438467"/>
              <a:gd name="connsiteX4" fmla="*/ 3556000 w 3563013"/>
              <a:gd name="connsiteY4" fmla="*/ 3438467 h 3438467"/>
              <a:gd name="connsiteX5" fmla="*/ 3563013 w 3563013"/>
              <a:gd name="connsiteY5" fmla="*/ 3438467 h 3438467"/>
              <a:gd name="connsiteX0" fmla="*/ 0 w 4523755"/>
              <a:gd name="connsiteY0" fmla="*/ 1406467 h 3552162"/>
              <a:gd name="connsiteX1" fmla="*/ 535214 w 4523755"/>
              <a:gd name="connsiteY1" fmla="*/ 396 h 3552162"/>
              <a:gd name="connsiteX2" fmla="*/ 3548502 w 4523755"/>
              <a:gd name="connsiteY2" fmla="*/ 1261626 h 3552162"/>
              <a:gd name="connsiteX3" fmla="*/ 3556000 w 4523755"/>
              <a:gd name="connsiteY3" fmla="*/ 3438467 h 3552162"/>
              <a:gd name="connsiteX4" fmla="*/ 3556000 w 4523755"/>
              <a:gd name="connsiteY4" fmla="*/ 3438467 h 3552162"/>
              <a:gd name="connsiteX5" fmla="*/ 4523755 w 4523755"/>
              <a:gd name="connsiteY5" fmla="*/ 3552162 h 3552162"/>
              <a:gd name="connsiteX0" fmla="*/ 0 w 3556001"/>
              <a:gd name="connsiteY0" fmla="*/ 1406467 h 3438467"/>
              <a:gd name="connsiteX1" fmla="*/ 535214 w 3556001"/>
              <a:gd name="connsiteY1" fmla="*/ 396 h 3438467"/>
              <a:gd name="connsiteX2" fmla="*/ 3548502 w 3556001"/>
              <a:gd name="connsiteY2" fmla="*/ 1261626 h 3438467"/>
              <a:gd name="connsiteX3" fmla="*/ 3556000 w 3556001"/>
              <a:gd name="connsiteY3" fmla="*/ 3438467 h 3438467"/>
              <a:gd name="connsiteX4" fmla="*/ 3556000 w 3556001"/>
              <a:gd name="connsiteY4" fmla="*/ 3438467 h 3438467"/>
              <a:gd name="connsiteX0" fmla="*/ 0 w 3556000"/>
              <a:gd name="connsiteY0" fmla="*/ 1406467 h 3438467"/>
              <a:gd name="connsiteX1" fmla="*/ 535214 w 3556000"/>
              <a:gd name="connsiteY1" fmla="*/ 396 h 3438467"/>
              <a:gd name="connsiteX2" fmla="*/ 3548502 w 3556000"/>
              <a:gd name="connsiteY2" fmla="*/ 1261626 h 3438467"/>
              <a:gd name="connsiteX3" fmla="*/ 3556000 w 3556000"/>
              <a:gd name="connsiteY3" fmla="*/ 3438467 h 3438467"/>
              <a:gd name="connsiteX4" fmla="*/ 3556000 w 3556000"/>
              <a:gd name="connsiteY4" fmla="*/ 3438467 h 3438467"/>
              <a:gd name="connsiteX0" fmla="*/ 0 w 3556000"/>
              <a:gd name="connsiteY0" fmla="*/ 1406467 h 3438467"/>
              <a:gd name="connsiteX1" fmla="*/ 535214 w 3556000"/>
              <a:gd name="connsiteY1" fmla="*/ 396 h 3438467"/>
              <a:gd name="connsiteX2" fmla="*/ 3548502 w 3556000"/>
              <a:gd name="connsiteY2" fmla="*/ 1261626 h 3438467"/>
              <a:gd name="connsiteX3" fmla="*/ 3556000 w 3556000"/>
              <a:gd name="connsiteY3" fmla="*/ 3438467 h 3438467"/>
              <a:gd name="connsiteX0" fmla="*/ 0 w 3563012"/>
              <a:gd name="connsiteY0" fmla="*/ 1406467 h 3431362"/>
              <a:gd name="connsiteX1" fmla="*/ 535214 w 3563012"/>
              <a:gd name="connsiteY1" fmla="*/ 396 h 3431362"/>
              <a:gd name="connsiteX2" fmla="*/ 3548502 w 3563012"/>
              <a:gd name="connsiteY2" fmla="*/ 1261626 h 3431362"/>
              <a:gd name="connsiteX3" fmla="*/ 3563012 w 3563012"/>
              <a:gd name="connsiteY3" fmla="*/ 3431362 h 3431362"/>
              <a:gd name="connsiteX0" fmla="*/ 0 w 3563012"/>
              <a:gd name="connsiteY0" fmla="*/ 1406467 h 3455048"/>
              <a:gd name="connsiteX1" fmla="*/ 535214 w 3563012"/>
              <a:gd name="connsiteY1" fmla="*/ 396 h 3455048"/>
              <a:gd name="connsiteX2" fmla="*/ 3548502 w 3563012"/>
              <a:gd name="connsiteY2" fmla="*/ 1261626 h 3455048"/>
              <a:gd name="connsiteX3" fmla="*/ 3563012 w 3563012"/>
              <a:gd name="connsiteY3" fmla="*/ 3455048 h 3455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63012" h="3455048">
                <a:moveTo>
                  <a:pt x="0" y="1406467"/>
                </a:moveTo>
                <a:cubicBezTo>
                  <a:pt x="20562" y="835571"/>
                  <a:pt x="-62291" y="19748"/>
                  <a:pt x="535214" y="396"/>
                </a:cubicBezTo>
                <a:cubicBezTo>
                  <a:pt x="1132719" y="-18956"/>
                  <a:pt x="3483188" y="676217"/>
                  <a:pt x="3548502" y="1261626"/>
                </a:cubicBezTo>
                <a:cubicBezTo>
                  <a:pt x="3555758" y="2355035"/>
                  <a:pt x="3561762" y="3092241"/>
                  <a:pt x="3563012" y="3455048"/>
                </a:cubicBezTo>
              </a:path>
            </a:pathLst>
          </a:cu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/>
          <p:cNvSpPr txBox="1"/>
          <p:nvPr/>
        </p:nvSpPr>
        <p:spPr>
          <a:xfrm>
            <a:off x="215331" y="5379719"/>
            <a:ext cx="2993768" cy="12454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 err="1">
                <a:solidFill>
                  <a:srgbClr val="0070C0"/>
                </a:solidFill>
                <a:sym typeface="Wingdings 2" panose="05020102010507070707" pitchFamily="18" charset="2"/>
              </a:rPr>
              <a:t>CfE</a:t>
            </a:r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 Level 3 16a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US" sz="1200" dirty="0">
                <a:solidFill>
                  <a:srgbClr val="0070C0"/>
                </a:solidFill>
                <a:sym typeface="Wingdings 2" panose="05020102010507070707" pitchFamily="18" charset="2"/>
              </a:rPr>
              <a:t>I can differentiate between pure substances and mixtures in common use and can select appropriate physical methods for separating mixtures into their components.</a:t>
            </a:r>
            <a:endParaRPr lang="en-GB" sz="1200" dirty="0">
              <a:solidFill>
                <a:srgbClr val="0070C0"/>
              </a:solidFill>
              <a:sym typeface="Wingdings 2" panose="05020102010507070707" pitchFamily="18" charset="2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737207" y="4007772"/>
            <a:ext cx="1746024" cy="1054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40cm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‘sea water’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105" name="Bent Arrow 104"/>
          <p:cNvSpPr/>
          <p:nvPr/>
        </p:nvSpPr>
        <p:spPr>
          <a:xfrm>
            <a:off x="3904962" y="3049100"/>
            <a:ext cx="711200" cy="958672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209099" y="672475"/>
            <a:ext cx="1746024" cy="1054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Clamp flask     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108" name="Bent Arrow 107"/>
          <p:cNvSpPr/>
          <p:nvPr/>
        </p:nvSpPr>
        <p:spPr>
          <a:xfrm flipV="1">
            <a:off x="4249314" y="1720305"/>
            <a:ext cx="711200" cy="57011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35383" y="2102915"/>
            <a:ext cx="130628" cy="31283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5653154" y="2102915"/>
            <a:ext cx="130628" cy="31283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TextBox 110"/>
          <p:cNvSpPr txBox="1"/>
          <p:nvPr/>
        </p:nvSpPr>
        <p:spPr>
          <a:xfrm>
            <a:off x="8851901" y="2558393"/>
            <a:ext cx="2025565" cy="6374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Ice water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112" name="Bent Arrow 111"/>
          <p:cNvSpPr/>
          <p:nvPr/>
        </p:nvSpPr>
        <p:spPr>
          <a:xfrm rot="16200000" flipH="1">
            <a:off x="8232374" y="2523787"/>
            <a:ext cx="584920" cy="654133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4986810" y="4970374"/>
            <a:ext cx="3052331" cy="1019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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Heat until 5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distilled water collected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838200" y="2717462"/>
            <a:ext cx="2116495" cy="1054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Anti-bumping granules    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115" name="Right Arrow 114"/>
          <p:cNvSpPr/>
          <p:nvPr/>
        </p:nvSpPr>
        <p:spPr>
          <a:xfrm>
            <a:off x="2971158" y="2815582"/>
            <a:ext cx="2015652" cy="2215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0" name="Picture 1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00" y="4572921"/>
            <a:ext cx="720000" cy="648000"/>
          </a:xfrm>
          <a:prstGeom prst="rect">
            <a:avLst/>
          </a:prstGeom>
        </p:spPr>
      </p:pic>
      <p:sp>
        <p:nvSpPr>
          <p:cNvPr id="121" name="TextBox 120"/>
          <p:cNvSpPr txBox="1"/>
          <p:nvPr/>
        </p:nvSpPr>
        <p:spPr>
          <a:xfrm>
            <a:off x="7978889" y="362155"/>
            <a:ext cx="2293400" cy="10543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Attach delivery tube               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/>
              <a:t> </a:t>
            </a:r>
          </a:p>
        </p:txBody>
      </p:sp>
      <p:sp>
        <p:nvSpPr>
          <p:cNvPr id="122" name="Bent Arrow 121"/>
          <p:cNvSpPr/>
          <p:nvPr/>
        </p:nvSpPr>
        <p:spPr>
          <a:xfrm rot="16200000" flipH="1">
            <a:off x="7321246" y="854724"/>
            <a:ext cx="584920" cy="654133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23" name="Picture 122" descr="CC-BY-NC-SA ico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E7EF8CBF-969A-406B-A3BF-A3EEDE4F46CC}"/>
              </a:ext>
            </a:extLst>
          </p:cNvPr>
          <p:cNvSpPr/>
          <p:nvPr/>
        </p:nvSpPr>
        <p:spPr>
          <a:xfrm>
            <a:off x="147235" y="-28758"/>
            <a:ext cx="28927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Simple Distillation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60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2021-03-18T09:33:45Z</dcterms:created>
  <dcterms:modified xsi:type="dcterms:W3CDTF">2021-03-18T09:34:04Z</dcterms:modified>
</cp:coreProperties>
</file>