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4" r:id="rId1"/>
  </p:sldMasterIdLst>
  <p:sldIdLst>
    <p:sldId id="278" r:id="rId2"/>
    <p:sldId id="277" r:id="rId3"/>
    <p:sldId id="280" r:id="rId4"/>
    <p:sldId id="281" r:id="rId5"/>
    <p:sldId id="282" r:id="rId6"/>
    <p:sldId id="283" r:id="rId7"/>
    <p:sldId id="284" r:id="rId8"/>
    <p:sldId id="285" r:id="rId9"/>
    <p:sldId id="288" r:id="rId10"/>
    <p:sldId id="286" r:id="rId11"/>
  </p:sldIdLst>
  <p:sldSz cx="12192000" cy="6858000"/>
  <p:notesSz cx="9944100" cy="6805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FD12EB-BD75-4C94-B76D-BBE9F1DB262C}" v="11" dt="2021-03-18T09:43:12.3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44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Lloyd" userId="73d123e7-c7e3-4648-b2fb-af4dedf36153" providerId="ADAL" clId="{1FA71731-C53C-4AA5-A49A-B0E78FB1CD68}"/>
    <pc:docChg chg="modShowInfo">
      <pc:chgData name="Chris Lloyd" userId="73d123e7-c7e3-4648-b2fb-af4dedf36153" providerId="ADAL" clId="{1FA71731-C53C-4AA5-A49A-B0E78FB1CD68}" dt="2020-08-04T15:22:21.640" v="0" actId="2744"/>
      <pc:docMkLst>
        <pc:docMk/>
      </pc:docMkLst>
    </pc:docChg>
  </pc:docChgLst>
  <pc:docChgLst>
    <pc:chgData name="Chris Lloyd" userId="73d123e7-c7e3-4648-b2fb-af4dedf36153" providerId="ADAL" clId="{1D702D6E-411A-4B2D-98A0-A0D012AB9AAB}"/>
    <pc:docChg chg="modSld">
      <pc:chgData name="Chris Lloyd" userId="73d123e7-c7e3-4648-b2fb-af4dedf36153" providerId="ADAL" clId="{1D702D6E-411A-4B2D-98A0-A0D012AB9AAB}" dt="2020-06-21T14:55:23.496" v="0"/>
      <pc:docMkLst>
        <pc:docMk/>
      </pc:docMkLst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294242320" sldId="277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334964180" sldId="278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2306521192" sldId="280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2987765173" sldId="281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924861341" sldId="282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3008290284" sldId="283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2063493475" sldId="284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3707345095" sldId="285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2911396865" sldId="286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3273650365" sldId="288"/>
        </pc:sldMkLst>
      </pc:sldChg>
    </pc:docChg>
  </pc:docChgLst>
  <pc:docChgLst>
    <pc:chgData name="Chris Lloyd" userId="73d123e7-c7e3-4648-b2fb-af4dedf36153" providerId="ADAL" clId="{8C927F97-4089-4299-8C1D-E489AC6282F7}"/>
    <pc:docChg chg="undo custSel modSld">
      <pc:chgData name="Chris Lloyd" userId="73d123e7-c7e3-4648-b2fb-af4dedf36153" providerId="ADAL" clId="{8C927F97-4089-4299-8C1D-E489AC6282F7}" dt="2020-06-30T17:16:34.039" v="236" actId="692"/>
      <pc:docMkLst>
        <pc:docMk/>
      </pc:docMkLst>
      <pc:sldChg chg="modSp">
        <pc:chgData name="Chris Lloyd" userId="73d123e7-c7e3-4648-b2fb-af4dedf36153" providerId="ADAL" clId="{8C927F97-4089-4299-8C1D-E489AC6282F7}" dt="2020-06-30T17:05:37.226" v="3" actId="207"/>
        <pc:sldMkLst>
          <pc:docMk/>
          <pc:sldMk cId="2306521192" sldId="280"/>
        </pc:sldMkLst>
        <pc:spChg chg="mod">
          <ac:chgData name="Chris Lloyd" userId="73d123e7-c7e3-4648-b2fb-af4dedf36153" providerId="ADAL" clId="{8C927F97-4089-4299-8C1D-E489AC6282F7}" dt="2020-06-30T17:05:21.890" v="2" actId="207"/>
          <ac:spMkLst>
            <pc:docMk/>
            <pc:sldMk cId="2306521192" sldId="280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5:37.226" v="3" actId="207"/>
          <ac:spMkLst>
            <pc:docMk/>
            <pc:sldMk cId="2306521192" sldId="280"/>
            <ac:spMk id="79" creationId="{00000000-0000-0000-0000-000000000000}"/>
          </ac:spMkLst>
        </pc:spChg>
      </pc:sldChg>
      <pc:sldChg chg="modSp">
        <pc:chgData name="Chris Lloyd" userId="73d123e7-c7e3-4648-b2fb-af4dedf36153" providerId="ADAL" clId="{8C927F97-4089-4299-8C1D-E489AC6282F7}" dt="2020-06-30T17:06:14.603" v="6" actId="207"/>
        <pc:sldMkLst>
          <pc:docMk/>
          <pc:sldMk cId="2987765173" sldId="281"/>
        </pc:sldMkLst>
        <pc:spChg chg="mod">
          <ac:chgData name="Chris Lloyd" userId="73d123e7-c7e3-4648-b2fb-af4dedf36153" providerId="ADAL" clId="{8C927F97-4089-4299-8C1D-E489AC6282F7}" dt="2020-06-30T17:05:54.387" v="5" actId="207"/>
          <ac:spMkLst>
            <pc:docMk/>
            <pc:sldMk cId="2987765173" sldId="281"/>
            <ac:spMk id="14" creationId="{934D4F3D-4FFF-4731-A5ED-93BE03126C0D}"/>
          </ac:spMkLst>
        </pc:spChg>
        <pc:spChg chg="mod">
          <ac:chgData name="Chris Lloyd" userId="73d123e7-c7e3-4648-b2fb-af4dedf36153" providerId="ADAL" clId="{8C927F97-4089-4299-8C1D-E489AC6282F7}" dt="2020-06-30T17:06:14.603" v="6" actId="207"/>
          <ac:spMkLst>
            <pc:docMk/>
            <pc:sldMk cId="2987765173" sldId="281"/>
            <ac:spMk id="15" creationId="{8ACC7E9C-D99F-4280-8482-0E4AAFBAC9A0}"/>
          </ac:spMkLst>
        </pc:spChg>
        <pc:spChg chg="mod">
          <ac:chgData name="Chris Lloyd" userId="73d123e7-c7e3-4648-b2fb-af4dedf36153" providerId="ADAL" clId="{8C927F97-4089-4299-8C1D-E489AC6282F7}" dt="2020-06-30T17:05:48.098" v="4" actId="207"/>
          <ac:spMkLst>
            <pc:docMk/>
            <pc:sldMk cId="2987765173" sldId="281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6:14.603" v="6" actId="207"/>
          <ac:spMkLst>
            <pc:docMk/>
            <pc:sldMk cId="2987765173" sldId="281"/>
            <ac:spMk id="79" creationId="{00000000-0000-0000-0000-000000000000}"/>
          </ac:spMkLst>
        </pc:spChg>
      </pc:sldChg>
      <pc:sldChg chg="modSp mod">
        <pc:chgData name="Chris Lloyd" userId="73d123e7-c7e3-4648-b2fb-af4dedf36153" providerId="ADAL" clId="{8C927F97-4089-4299-8C1D-E489AC6282F7}" dt="2020-06-30T17:06:44.178" v="12" actId="207"/>
        <pc:sldMkLst>
          <pc:docMk/>
          <pc:sldMk cId="924861341" sldId="282"/>
        </pc:sldMkLst>
        <pc:spChg chg="mod">
          <ac:chgData name="Chris Lloyd" userId="73d123e7-c7e3-4648-b2fb-af4dedf36153" providerId="ADAL" clId="{8C927F97-4089-4299-8C1D-E489AC6282F7}" dt="2020-06-30T17:06:32.411" v="10" actId="207"/>
          <ac:spMkLst>
            <pc:docMk/>
            <pc:sldMk cId="924861341" sldId="282"/>
            <ac:spMk id="14" creationId="{934D4F3D-4FFF-4731-A5ED-93BE03126C0D}"/>
          </ac:spMkLst>
        </pc:spChg>
        <pc:spChg chg="mod">
          <ac:chgData name="Chris Lloyd" userId="73d123e7-c7e3-4648-b2fb-af4dedf36153" providerId="ADAL" clId="{8C927F97-4089-4299-8C1D-E489AC6282F7}" dt="2020-06-30T17:06:44.178" v="12" actId="207"/>
          <ac:spMkLst>
            <pc:docMk/>
            <pc:sldMk cId="924861341" sldId="282"/>
            <ac:spMk id="15" creationId="{8ACC7E9C-D99F-4280-8482-0E4AAFBAC9A0}"/>
          </ac:spMkLst>
        </pc:spChg>
        <pc:spChg chg="mod">
          <ac:chgData name="Chris Lloyd" userId="73d123e7-c7e3-4648-b2fb-af4dedf36153" providerId="ADAL" clId="{8C927F97-4089-4299-8C1D-E489AC6282F7}" dt="2020-06-30T17:06:29.154" v="9" actId="207"/>
          <ac:spMkLst>
            <pc:docMk/>
            <pc:sldMk cId="924861341" sldId="282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6:44.178" v="12" actId="207"/>
          <ac:spMkLst>
            <pc:docMk/>
            <pc:sldMk cId="924861341" sldId="282"/>
            <ac:spMk id="79" creationId="{00000000-0000-0000-0000-000000000000}"/>
          </ac:spMkLst>
        </pc:spChg>
      </pc:sldChg>
      <pc:sldChg chg="modSp mod">
        <pc:chgData name="Chris Lloyd" userId="73d123e7-c7e3-4648-b2fb-af4dedf36153" providerId="ADAL" clId="{8C927F97-4089-4299-8C1D-E489AC6282F7}" dt="2020-06-30T17:08:01.130" v="21" actId="207"/>
        <pc:sldMkLst>
          <pc:docMk/>
          <pc:sldMk cId="3008290284" sldId="283"/>
        </pc:sldMkLst>
        <pc:spChg chg="mod">
          <ac:chgData name="Chris Lloyd" userId="73d123e7-c7e3-4648-b2fb-af4dedf36153" providerId="ADAL" clId="{8C927F97-4089-4299-8C1D-E489AC6282F7}" dt="2020-06-30T17:06:56.898" v="14" actId="207"/>
          <ac:spMkLst>
            <pc:docMk/>
            <pc:sldMk cId="3008290284" sldId="283"/>
            <ac:spMk id="14" creationId="{934D4F3D-4FFF-4731-A5ED-93BE03126C0D}"/>
          </ac:spMkLst>
        </pc:spChg>
        <pc:spChg chg="mod">
          <ac:chgData name="Chris Lloyd" userId="73d123e7-c7e3-4648-b2fb-af4dedf36153" providerId="ADAL" clId="{8C927F97-4089-4299-8C1D-E489AC6282F7}" dt="2020-06-30T17:07:23.521" v="16" actId="207"/>
          <ac:spMkLst>
            <pc:docMk/>
            <pc:sldMk cId="3008290284" sldId="283"/>
            <ac:spMk id="15" creationId="{8ACC7E9C-D99F-4280-8482-0E4AAFBAC9A0}"/>
          </ac:spMkLst>
        </pc:spChg>
        <pc:spChg chg="mod">
          <ac:chgData name="Chris Lloyd" userId="73d123e7-c7e3-4648-b2fb-af4dedf36153" providerId="ADAL" clId="{8C927F97-4089-4299-8C1D-E489AC6282F7}" dt="2020-06-30T17:07:00.410" v="15" actId="207"/>
          <ac:spMkLst>
            <pc:docMk/>
            <pc:sldMk cId="3008290284" sldId="283"/>
            <ac:spMk id="16" creationId="{CDADA116-FFA6-4D00-A575-9B25B1AA7472}"/>
          </ac:spMkLst>
        </pc:spChg>
        <pc:spChg chg="mod">
          <ac:chgData name="Chris Lloyd" userId="73d123e7-c7e3-4648-b2fb-af4dedf36153" providerId="ADAL" clId="{8C927F97-4089-4299-8C1D-E489AC6282F7}" dt="2020-06-30T17:07:23.521" v="16" actId="207"/>
          <ac:spMkLst>
            <pc:docMk/>
            <pc:sldMk cId="3008290284" sldId="283"/>
            <ac:spMk id="17" creationId="{0CC7C41A-B2EE-4434-929C-2CF756AE6AE4}"/>
          </ac:spMkLst>
        </pc:spChg>
        <pc:spChg chg="mod">
          <ac:chgData name="Chris Lloyd" userId="73d123e7-c7e3-4648-b2fb-af4dedf36153" providerId="ADAL" clId="{8C927F97-4089-4299-8C1D-E489AC6282F7}" dt="2020-06-30T17:08:01.130" v="21" actId="207"/>
          <ac:spMkLst>
            <pc:docMk/>
            <pc:sldMk cId="3008290284" sldId="283"/>
            <ac:spMk id="20" creationId="{75F43105-EDA9-497D-845A-4D057824A6FF}"/>
          </ac:spMkLst>
        </pc:spChg>
        <pc:spChg chg="mod">
          <ac:chgData name="Chris Lloyd" userId="73d123e7-c7e3-4648-b2fb-af4dedf36153" providerId="ADAL" clId="{8C927F97-4089-4299-8C1D-E489AC6282F7}" dt="2020-06-30T17:06:52.138" v="13" actId="207"/>
          <ac:spMkLst>
            <pc:docMk/>
            <pc:sldMk cId="3008290284" sldId="283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7:23.521" v="16" actId="207"/>
          <ac:spMkLst>
            <pc:docMk/>
            <pc:sldMk cId="3008290284" sldId="283"/>
            <ac:spMk id="7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7:41.065" v="18" actId="692"/>
          <ac:spMkLst>
            <pc:docMk/>
            <pc:sldMk cId="3008290284" sldId="283"/>
            <ac:spMk id="135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7:36.538" v="17" actId="692"/>
          <ac:spMkLst>
            <pc:docMk/>
            <pc:sldMk cId="3008290284" sldId="283"/>
            <ac:spMk id="139" creationId="{00000000-0000-0000-0000-000000000000}"/>
          </ac:spMkLst>
        </pc:spChg>
      </pc:sldChg>
      <pc:sldChg chg="modSp mod">
        <pc:chgData name="Chris Lloyd" userId="73d123e7-c7e3-4648-b2fb-af4dedf36153" providerId="ADAL" clId="{8C927F97-4089-4299-8C1D-E489AC6282F7}" dt="2020-06-30T17:09:03.585" v="30" actId="692"/>
        <pc:sldMkLst>
          <pc:docMk/>
          <pc:sldMk cId="2063493475" sldId="284"/>
        </pc:sldMkLst>
        <pc:spChg chg="mod">
          <ac:chgData name="Chris Lloyd" userId="73d123e7-c7e3-4648-b2fb-af4dedf36153" providerId="ADAL" clId="{8C927F97-4089-4299-8C1D-E489AC6282F7}" dt="2020-06-30T17:08:18.090" v="23" actId="207"/>
          <ac:spMkLst>
            <pc:docMk/>
            <pc:sldMk cId="2063493475" sldId="284"/>
            <ac:spMk id="14" creationId="{934D4F3D-4FFF-4731-A5ED-93BE03126C0D}"/>
          </ac:spMkLst>
        </pc:spChg>
        <pc:spChg chg="mod">
          <ac:chgData name="Chris Lloyd" userId="73d123e7-c7e3-4648-b2fb-af4dedf36153" providerId="ADAL" clId="{8C927F97-4089-4299-8C1D-E489AC6282F7}" dt="2020-06-30T17:08:35.642" v="26" actId="207"/>
          <ac:spMkLst>
            <pc:docMk/>
            <pc:sldMk cId="2063493475" sldId="284"/>
            <ac:spMk id="15" creationId="{8ACC7E9C-D99F-4280-8482-0E4AAFBAC9A0}"/>
          </ac:spMkLst>
        </pc:spChg>
        <pc:spChg chg="mod">
          <ac:chgData name="Chris Lloyd" userId="73d123e7-c7e3-4648-b2fb-af4dedf36153" providerId="ADAL" clId="{8C927F97-4089-4299-8C1D-E489AC6282F7}" dt="2020-06-30T17:08:22.137" v="24" actId="207"/>
          <ac:spMkLst>
            <pc:docMk/>
            <pc:sldMk cId="2063493475" sldId="284"/>
            <ac:spMk id="16" creationId="{CDADA116-FFA6-4D00-A575-9B25B1AA7472}"/>
          </ac:spMkLst>
        </pc:spChg>
        <pc:spChg chg="mod">
          <ac:chgData name="Chris Lloyd" userId="73d123e7-c7e3-4648-b2fb-af4dedf36153" providerId="ADAL" clId="{8C927F97-4089-4299-8C1D-E489AC6282F7}" dt="2020-06-30T17:08:35.642" v="26" actId="207"/>
          <ac:spMkLst>
            <pc:docMk/>
            <pc:sldMk cId="2063493475" sldId="284"/>
            <ac:spMk id="17" creationId="{0CC7C41A-B2EE-4434-929C-2CF756AE6AE4}"/>
          </ac:spMkLst>
        </pc:spChg>
        <pc:spChg chg="mod">
          <ac:chgData name="Chris Lloyd" userId="73d123e7-c7e3-4648-b2fb-af4dedf36153" providerId="ADAL" clId="{8C927F97-4089-4299-8C1D-E489AC6282F7}" dt="2020-06-30T17:08:43.337" v="27" actId="207"/>
          <ac:spMkLst>
            <pc:docMk/>
            <pc:sldMk cId="2063493475" sldId="284"/>
            <ac:spMk id="20" creationId="{75F43105-EDA9-497D-845A-4D057824A6FF}"/>
          </ac:spMkLst>
        </pc:spChg>
        <pc:spChg chg="mod">
          <ac:chgData name="Chris Lloyd" userId="73d123e7-c7e3-4648-b2fb-af4dedf36153" providerId="ADAL" clId="{8C927F97-4089-4299-8C1D-E489AC6282F7}" dt="2020-06-30T17:08:14.305" v="22" actId="207"/>
          <ac:spMkLst>
            <pc:docMk/>
            <pc:sldMk cId="2063493475" sldId="284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8:35.642" v="26" actId="207"/>
          <ac:spMkLst>
            <pc:docMk/>
            <pc:sldMk cId="2063493475" sldId="284"/>
            <ac:spMk id="7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8:52.466" v="28" actId="692"/>
          <ac:spMkLst>
            <pc:docMk/>
            <pc:sldMk cId="2063493475" sldId="284"/>
            <ac:spMk id="135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9:03.585" v="30" actId="692"/>
          <ac:spMkLst>
            <pc:docMk/>
            <pc:sldMk cId="2063493475" sldId="284"/>
            <ac:spMk id="139" creationId="{00000000-0000-0000-0000-000000000000}"/>
          </ac:spMkLst>
        </pc:spChg>
      </pc:sldChg>
      <pc:sldChg chg="modSp mod">
        <pc:chgData name="Chris Lloyd" userId="73d123e7-c7e3-4648-b2fb-af4dedf36153" providerId="ADAL" clId="{8C927F97-4089-4299-8C1D-E489AC6282F7}" dt="2020-06-30T17:10:38.976" v="43" actId="207"/>
        <pc:sldMkLst>
          <pc:docMk/>
          <pc:sldMk cId="3707345095" sldId="285"/>
        </pc:sldMkLst>
        <pc:spChg chg="mod">
          <ac:chgData name="Chris Lloyd" userId="73d123e7-c7e3-4648-b2fb-af4dedf36153" providerId="ADAL" clId="{8C927F97-4089-4299-8C1D-E489AC6282F7}" dt="2020-06-30T17:09:25.041" v="32" actId="207"/>
          <ac:spMkLst>
            <pc:docMk/>
            <pc:sldMk cId="3707345095" sldId="285"/>
            <ac:spMk id="14" creationId="{934D4F3D-4FFF-4731-A5ED-93BE03126C0D}"/>
          </ac:spMkLst>
        </pc:spChg>
        <pc:spChg chg="mod">
          <ac:chgData name="Chris Lloyd" userId="73d123e7-c7e3-4648-b2fb-af4dedf36153" providerId="ADAL" clId="{8C927F97-4089-4299-8C1D-E489AC6282F7}" dt="2020-06-30T17:09:39.274" v="34" actId="207"/>
          <ac:spMkLst>
            <pc:docMk/>
            <pc:sldMk cId="3707345095" sldId="285"/>
            <ac:spMk id="15" creationId="{8ACC7E9C-D99F-4280-8482-0E4AAFBAC9A0}"/>
          </ac:spMkLst>
        </pc:spChg>
        <pc:spChg chg="mod">
          <ac:chgData name="Chris Lloyd" userId="73d123e7-c7e3-4648-b2fb-af4dedf36153" providerId="ADAL" clId="{8C927F97-4089-4299-8C1D-E489AC6282F7}" dt="2020-06-30T17:09:27.832" v="33" actId="207"/>
          <ac:spMkLst>
            <pc:docMk/>
            <pc:sldMk cId="3707345095" sldId="285"/>
            <ac:spMk id="16" creationId="{CDADA116-FFA6-4D00-A575-9B25B1AA7472}"/>
          </ac:spMkLst>
        </pc:spChg>
        <pc:spChg chg="mod">
          <ac:chgData name="Chris Lloyd" userId="73d123e7-c7e3-4648-b2fb-af4dedf36153" providerId="ADAL" clId="{8C927F97-4089-4299-8C1D-E489AC6282F7}" dt="2020-06-30T17:09:39.274" v="34" actId="207"/>
          <ac:spMkLst>
            <pc:docMk/>
            <pc:sldMk cId="3707345095" sldId="285"/>
            <ac:spMk id="17" creationId="{0CC7C41A-B2EE-4434-929C-2CF756AE6AE4}"/>
          </ac:spMkLst>
        </pc:spChg>
        <pc:spChg chg="mod">
          <ac:chgData name="Chris Lloyd" userId="73d123e7-c7e3-4648-b2fb-af4dedf36153" providerId="ADAL" clId="{8C927F97-4089-4299-8C1D-E489AC6282F7}" dt="2020-06-30T17:10:04.353" v="38" actId="692"/>
          <ac:spMkLst>
            <pc:docMk/>
            <pc:sldMk cId="3707345095" sldId="285"/>
            <ac:spMk id="20" creationId="{75F43105-EDA9-497D-845A-4D057824A6FF}"/>
          </ac:spMkLst>
        </pc:spChg>
        <pc:spChg chg="mod">
          <ac:chgData name="Chris Lloyd" userId="73d123e7-c7e3-4648-b2fb-af4dedf36153" providerId="ADAL" clId="{8C927F97-4089-4299-8C1D-E489AC6282F7}" dt="2020-06-30T17:09:17.920" v="31" actId="207"/>
          <ac:spMkLst>
            <pc:docMk/>
            <pc:sldMk cId="3707345095" sldId="285"/>
            <ac:spMk id="27" creationId="{DBE93444-117D-404B-B227-79A9F34D2593}"/>
          </ac:spMkLst>
        </pc:spChg>
        <pc:spChg chg="mod">
          <ac:chgData name="Chris Lloyd" userId="73d123e7-c7e3-4648-b2fb-af4dedf36153" providerId="ADAL" clId="{8C927F97-4089-4299-8C1D-E489AC6282F7}" dt="2020-06-30T17:10:38.976" v="43" actId="207"/>
          <ac:spMkLst>
            <pc:docMk/>
            <pc:sldMk cId="3707345095" sldId="285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0:11.661" v="39" actId="692"/>
          <ac:spMkLst>
            <pc:docMk/>
            <pc:sldMk cId="3707345095" sldId="285"/>
            <ac:spMk id="30" creationId="{FA4AB099-B12E-4467-A4AC-EBDE0DECCC86}"/>
          </ac:spMkLst>
        </pc:spChg>
        <pc:spChg chg="mod">
          <ac:chgData name="Chris Lloyd" userId="73d123e7-c7e3-4648-b2fb-af4dedf36153" providerId="ADAL" clId="{8C927F97-4089-4299-8C1D-E489AC6282F7}" dt="2020-06-30T17:10:11.661" v="39" actId="692"/>
          <ac:spMkLst>
            <pc:docMk/>
            <pc:sldMk cId="3707345095" sldId="285"/>
            <ac:spMk id="31" creationId="{835562EA-4265-453D-86D9-76DE3F010E76}"/>
          </ac:spMkLst>
        </pc:spChg>
        <pc:spChg chg="mod">
          <ac:chgData name="Chris Lloyd" userId="73d123e7-c7e3-4648-b2fb-af4dedf36153" providerId="ADAL" clId="{8C927F97-4089-4299-8C1D-E489AC6282F7}" dt="2020-06-30T17:10:11.661" v="39" actId="692"/>
          <ac:spMkLst>
            <pc:docMk/>
            <pc:sldMk cId="3707345095" sldId="285"/>
            <ac:spMk id="33" creationId="{F7C251D6-9679-40A9-9185-DAC43CD3D82B}"/>
          </ac:spMkLst>
        </pc:spChg>
        <pc:spChg chg="mod">
          <ac:chgData name="Chris Lloyd" userId="73d123e7-c7e3-4648-b2fb-af4dedf36153" providerId="ADAL" clId="{8C927F97-4089-4299-8C1D-E489AC6282F7}" dt="2020-06-30T17:10:18.640" v="40" actId="207"/>
          <ac:spMkLst>
            <pc:docMk/>
            <pc:sldMk cId="3707345095" sldId="285"/>
            <ac:spMk id="34" creationId="{577E2BDE-E470-41C6-91F9-C399A9D171AA}"/>
          </ac:spMkLst>
        </pc:spChg>
        <pc:spChg chg="mod">
          <ac:chgData name="Chris Lloyd" userId="73d123e7-c7e3-4648-b2fb-af4dedf36153" providerId="ADAL" clId="{8C927F97-4089-4299-8C1D-E489AC6282F7}" dt="2020-06-30T17:10:23.720" v="41" actId="207"/>
          <ac:spMkLst>
            <pc:docMk/>
            <pc:sldMk cId="3707345095" sldId="285"/>
            <ac:spMk id="52" creationId="{2947A063-5589-4B27-A3BF-99C2718A6D4E}"/>
          </ac:spMkLst>
        </pc:spChg>
        <pc:spChg chg="mod">
          <ac:chgData name="Chris Lloyd" userId="73d123e7-c7e3-4648-b2fb-af4dedf36153" providerId="ADAL" clId="{8C927F97-4089-4299-8C1D-E489AC6282F7}" dt="2020-06-30T17:09:39.274" v="34" actId="207"/>
          <ac:spMkLst>
            <pc:docMk/>
            <pc:sldMk cId="3707345095" sldId="285"/>
            <ac:spMk id="7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9:50.296" v="36" actId="692"/>
          <ac:spMkLst>
            <pc:docMk/>
            <pc:sldMk cId="3707345095" sldId="285"/>
            <ac:spMk id="135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9:57.353" v="37" actId="692"/>
          <ac:spMkLst>
            <pc:docMk/>
            <pc:sldMk cId="3707345095" sldId="285"/>
            <ac:spMk id="139" creationId="{00000000-0000-0000-0000-000000000000}"/>
          </ac:spMkLst>
        </pc:spChg>
        <pc:cxnChg chg="mod">
          <ac:chgData name="Chris Lloyd" userId="73d123e7-c7e3-4648-b2fb-af4dedf36153" providerId="ADAL" clId="{8C927F97-4089-4299-8C1D-E489AC6282F7}" dt="2020-06-30T17:10:11.661" v="39" actId="692"/>
          <ac:cxnSpMkLst>
            <pc:docMk/>
            <pc:sldMk cId="3707345095" sldId="285"/>
            <ac:cxnSpMk id="32" creationId="{872D130F-6FE9-47C3-80C4-E30B0E12A306}"/>
          </ac:cxnSpMkLst>
        </pc:cxnChg>
        <pc:cxnChg chg="mod">
          <ac:chgData name="Chris Lloyd" userId="73d123e7-c7e3-4648-b2fb-af4dedf36153" providerId="ADAL" clId="{8C927F97-4089-4299-8C1D-E489AC6282F7}" dt="2020-06-30T17:10:33.928" v="42" actId="692"/>
          <ac:cxnSpMkLst>
            <pc:docMk/>
            <pc:sldMk cId="3707345095" sldId="285"/>
            <ac:cxnSpMk id="46" creationId="{9E905D75-4CCD-4283-B2A2-58249D94A52D}"/>
          </ac:cxnSpMkLst>
        </pc:cxnChg>
        <pc:cxnChg chg="mod">
          <ac:chgData name="Chris Lloyd" userId="73d123e7-c7e3-4648-b2fb-af4dedf36153" providerId="ADAL" clId="{8C927F97-4089-4299-8C1D-E489AC6282F7}" dt="2020-06-30T17:10:33.928" v="42" actId="692"/>
          <ac:cxnSpMkLst>
            <pc:docMk/>
            <pc:sldMk cId="3707345095" sldId="285"/>
            <ac:cxnSpMk id="47" creationId="{149E4EB4-1742-4CF3-8FD3-CE33A36A10D1}"/>
          </ac:cxnSpMkLst>
        </pc:cxnChg>
        <pc:cxnChg chg="mod">
          <ac:chgData name="Chris Lloyd" userId="73d123e7-c7e3-4648-b2fb-af4dedf36153" providerId="ADAL" clId="{8C927F97-4089-4299-8C1D-E489AC6282F7}" dt="2020-06-30T17:10:33.928" v="42" actId="692"/>
          <ac:cxnSpMkLst>
            <pc:docMk/>
            <pc:sldMk cId="3707345095" sldId="285"/>
            <ac:cxnSpMk id="48" creationId="{C20C93AE-26AE-4620-AB15-0FA2E6CA869B}"/>
          </ac:cxnSpMkLst>
        </pc:cxnChg>
        <pc:cxnChg chg="mod">
          <ac:chgData name="Chris Lloyd" userId="73d123e7-c7e3-4648-b2fb-af4dedf36153" providerId="ADAL" clId="{8C927F97-4089-4299-8C1D-E489AC6282F7}" dt="2020-06-30T17:10:33.928" v="42" actId="692"/>
          <ac:cxnSpMkLst>
            <pc:docMk/>
            <pc:sldMk cId="3707345095" sldId="285"/>
            <ac:cxnSpMk id="49" creationId="{8A855BE2-21C2-408C-ABFC-497B79F35BA5}"/>
          </ac:cxnSpMkLst>
        </pc:cxnChg>
        <pc:cxnChg chg="mod">
          <ac:chgData name="Chris Lloyd" userId="73d123e7-c7e3-4648-b2fb-af4dedf36153" providerId="ADAL" clId="{8C927F97-4089-4299-8C1D-E489AC6282F7}" dt="2020-06-30T17:10:33.928" v="42" actId="692"/>
          <ac:cxnSpMkLst>
            <pc:docMk/>
            <pc:sldMk cId="3707345095" sldId="285"/>
            <ac:cxnSpMk id="50" creationId="{4DD1A055-1BAE-4560-93CA-EFE83517FCC6}"/>
          </ac:cxnSpMkLst>
        </pc:cxnChg>
        <pc:cxnChg chg="mod">
          <ac:chgData name="Chris Lloyd" userId="73d123e7-c7e3-4648-b2fb-af4dedf36153" providerId="ADAL" clId="{8C927F97-4089-4299-8C1D-E489AC6282F7}" dt="2020-06-30T17:10:33.928" v="42" actId="692"/>
          <ac:cxnSpMkLst>
            <pc:docMk/>
            <pc:sldMk cId="3707345095" sldId="285"/>
            <ac:cxnSpMk id="51" creationId="{13857866-6674-464C-AAA3-270998A4C47D}"/>
          </ac:cxnSpMkLst>
        </pc:cxnChg>
      </pc:sldChg>
      <pc:sldChg chg="modSp mod">
        <pc:chgData name="Chris Lloyd" userId="73d123e7-c7e3-4648-b2fb-af4dedf36153" providerId="ADAL" clId="{8C927F97-4089-4299-8C1D-E489AC6282F7}" dt="2020-06-30T17:16:34.039" v="236" actId="692"/>
        <pc:sldMkLst>
          <pc:docMk/>
          <pc:sldMk cId="2911396865" sldId="286"/>
        </pc:sldMkLst>
        <pc:spChg chg="mod">
          <ac:chgData name="Chris Lloyd" userId="73d123e7-c7e3-4648-b2fb-af4dedf36153" providerId="ADAL" clId="{8C927F97-4089-4299-8C1D-E489AC6282F7}" dt="2020-06-30T17:14:39.654" v="198" actId="207"/>
          <ac:spMkLst>
            <pc:docMk/>
            <pc:sldMk cId="2911396865" sldId="286"/>
            <ac:spMk id="14" creationId="{934D4F3D-4FFF-4731-A5ED-93BE03126C0D}"/>
          </ac:spMkLst>
        </pc:spChg>
        <pc:spChg chg="mod">
          <ac:chgData name="Chris Lloyd" userId="73d123e7-c7e3-4648-b2fb-af4dedf36153" providerId="ADAL" clId="{8C927F97-4089-4299-8C1D-E489AC6282F7}" dt="2020-06-30T17:15:21.016" v="203" actId="207"/>
          <ac:spMkLst>
            <pc:docMk/>
            <pc:sldMk cId="2911396865" sldId="286"/>
            <ac:spMk id="15" creationId="{8ACC7E9C-D99F-4280-8482-0E4AAFBAC9A0}"/>
          </ac:spMkLst>
        </pc:spChg>
        <pc:spChg chg="mod">
          <ac:chgData name="Chris Lloyd" userId="73d123e7-c7e3-4648-b2fb-af4dedf36153" providerId="ADAL" clId="{8C927F97-4089-4299-8C1D-E489AC6282F7}" dt="2020-06-30T17:14:43.471" v="199" actId="207"/>
          <ac:spMkLst>
            <pc:docMk/>
            <pc:sldMk cId="2911396865" sldId="286"/>
            <ac:spMk id="16" creationId="{CDADA116-FFA6-4D00-A575-9B25B1AA7472}"/>
          </ac:spMkLst>
        </pc:spChg>
        <pc:spChg chg="mod">
          <ac:chgData name="Chris Lloyd" userId="73d123e7-c7e3-4648-b2fb-af4dedf36153" providerId="ADAL" clId="{8C927F97-4089-4299-8C1D-E489AC6282F7}" dt="2020-06-30T17:15:21.016" v="203" actId="207"/>
          <ac:spMkLst>
            <pc:docMk/>
            <pc:sldMk cId="2911396865" sldId="286"/>
            <ac:spMk id="17" creationId="{0CC7C41A-B2EE-4434-929C-2CF756AE6AE4}"/>
          </ac:spMkLst>
        </pc:spChg>
        <pc:spChg chg="mod">
          <ac:chgData name="Chris Lloyd" userId="73d123e7-c7e3-4648-b2fb-af4dedf36153" providerId="ADAL" clId="{8C927F97-4089-4299-8C1D-E489AC6282F7}" dt="2020-06-30T17:15:21.016" v="203" actId="207"/>
          <ac:spMkLst>
            <pc:docMk/>
            <pc:sldMk cId="2911396865" sldId="286"/>
            <ac:spMk id="20" creationId="{75F43105-EDA9-497D-845A-4D057824A6FF}"/>
          </ac:spMkLst>
        </pc:spChg>
        <pc:spChg chg="mod">
          <ac:chgData name="Chris Lloyd" userId="73d123e7-c7e3-4648-b2fb-af4dedf36153" providerId="ADAL" clId="{8C927F97-4089-4299-8C1D-E489AC6282F7}" dt="2020-06-30T17:14:48.198" v="200" actId="207"/>
          <ac:spMkLst>
            <pc:docMk/>
            <pc:sldMk cId="2911396865" sldId="286"/>
            <ac:spMk id="27" creationId="{DBE93444-117D-404B-B227-79A9F34D2593}"/>
          </ac:spMkLst>
        </pc:spChg>
        <pc:spChg chg="mod">
          <ac:chgData name="Chris Lloyd" userId="73d123e7-c7e3-4648-b2fb-af4dedf36153" providerId="ADAL" clId="{8C927F97-4089-4299-8C1D-E489AC6282F7}" dt="2020-06-30T17:14:36.806" v="197" actId="207"/>
          <ac:spMkLst>
            <pc:docMk/>
            <pc:sldMk cId="2911396865" sldId="286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5:21.016" v="203" actId="207"/>
          <ac:spMkLst>
            <pc:docMk/>
            <pc:sldMk cId="2911396865" sldId="286"/>
            <ac:spMk id="34" creationId="{577E2BDE-E470-41C6-91F9-C399A9D171AA}"/>
          </ac:spMkLst>
        </pc:spChg>
        <pc:spChg chg="mod">
          <ac:chgData name="Chris Lloyd" userId="73d123e7-c7e3-4648-b2fb-af4dedf36153" providerId="ADAL" clId="{8C927F97-4089-4299-8C1D-E489AC6282F7}" dt="2020-06-30T17:15:57.648" v="209" actId="692"/>
          <ac:spMkLst>
            <pc:docMk/>
            <pc:sldMk cId="2911396865" sldId="286"/>
            <ac:spMk id="38" creationId="{8F4BEB7A-1B41-4056-BE20-A27066430BD5}"/>
          </ac:spMkLst>
        </pc:spChg>
        <pc:spChg chg="mod">
          <ac:chgData name="Chris Lloyd" userId="73d123e7-c7e3-4648-b2fb-af4dedf36153" providerId="ADAL" clId="{8C927F97-4089-4299-8C1D-E489AC6282F7}" dt="2020-06-30T17:15:21.016" v="203" actId="207"/>
          <ac:spMkLst>
            <pc:docMk/>
            <pc:sldMk cId="2911396865" sldId="286"/>
            <ac:spMk id="52" creationId="{2947A063-5589-4B27-A3BF-99C2718A6D4E}"/>
          </ac:spMkLst>
        </pc:spChg>
        <pc:spChg chg="mod">
          <ac:chgData name="Chris Lloyd" userId="73d123e7-c7e3-4648-b2fb-af4dedf36153" providerId="ADAL" clId="{8C927F97-4089-4299-8C1D-E489AC6282F7}" dt="2020-06-30T17:14:58.070" v="202" actId="207"/>
          <ac:spMkLst>
            <pc:docMk/>
            <pc:sldMk cId="2911396865" sldId="286"/>
            <ac:spMk id="54" creationId="{24E3A963-8122-46F4-8318-DF0D966C07C2}"/>
          </ac:spMkLst>
        </pc:spChg>
        <pc:spChg chg="mod">
          <ac:chgData name="Chris Lloyd" userId="73d123e7-c7e3-4648-b2fb-af4dedf36153" providerId="ADAL" clId="{8C927F97-4089-4299-8C1D-E489AC6282F7}" dt="2020-06-30T17:16:34.039" v="236" actId="692"/>
          <ac:spMkLst>
            <pc:docMk/>
            <pc:sldMk cId="2911396865" sldId="286"/>
            <ac:spMk id="55" creationId="{DF09C7CC-C66E-44FC-8F11-62C6F81A6049}"/>
          </ac:spMkLst>
        </pc:spChg>
        <pc:spChg chg="mod">
          <ac:chgData name="Chris Lloyd" userId="73d123e7-c7e3-4648-b2fb-af4dedf36153" providerId="ADAL" clId="{8C927F97-4089-4299-8C1D-E489AC6282F7}" dt="2020-06-30T17:14:52.799" v="201" actId="207"/>
          <ac:spMkLst>
            <pc:docMk/>
            <pc:sldMk cId="2911396865" sldId="286"/>
            <ac:spMk id="56" creationId="{9188CC3C-3DA3-403F-8E97-D12D726DCEDB}"/>
          </ac:spMkLst>
        </pc:spChg>
        <pc:spChg chg="mod">
          <ac:chgData name="Chris Lloyd" userId="73d123e7-c7e3-4648-b2fb-af4dedf36153" providerId="ADAL" clId="{8C927F97-4089-4299-8C1D-E489AC6282F7}" dt="2020-06-30T17:15:21.016" v="203" actId="207"/>
          <ac:spMkLst>
            <pc:docMk/>
            <pc:sldMk cId="2911396865" sldId="286"/>
            <ac:spMk id="7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5:48.342" v="207" actId="692"/>
          <ac:spMkLst>
            <pc:docMk/>
            <pc:sldMk cId="2911396865" sldId="286"/>
            <ac:spMk id="133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5:40.191" v="206" actId="692"/>
          <ac:spMkLst>
            <pc:docMk/>
            <pc:sldMk cId="2911396865" sldId="286"/>
            <ac:spMk id="135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5:36.079" v="205" actId="692"/>
          <ac:spMkLst>
            <pc:docMk/>
            <pc:sldMk cId="2911396865" sldId="286"/>
            <ac:spMk id="139" creationId="{00000000-0000-0000-0000-000000000000}"/>
          </ac:spMkLst>
        </pc:spChg>
        <pc:cxnChg chg="mod">
          <ac:chgData name="Chris Lloyd" userId="73d123e7-c7e3-4648-b2fb-af4dedf36153" providerId="ADAL" clId="{8C927F97-4089-4299-8C1D-E489AC6282F7}" dt="2020-06-30T17:15:21.016" v="203" actId="207"/>
          <ac:cxnSpMkLst>
            <pc:docMk/>
            <pc:sldMk cId="2911396865" sldId="286"/>
            <ac:cxnSpMk id="37" creationId="{1BF31D72-0332-402A-8275-10C7BFB2F44A}"/>
          </ac:cxnSpMkLst>
        </pc:cxnChg>
        <pc:cxnChg chg="mod">
          <ac:chgData name="Chris Lloyd" userId="73d123e7-c7e3-4648-b2fb-af4dedf36153" providerId="ADAL" clId="{8C927F97-4089-4299-8C1D-E489AC6282F7}" dt="2020-06-30T17:15:57.648" v="209" actId="692"/>
          <ac:cxnSpMkLst>
            <pc:docMk/>
            <pc:sldMk cId="2911396865" sldId="286"/>
            <ac:cxnSpMk id="39" creationId="{2F9E3BAC-0BD8-4631-B1DB-06F5B02A7C57}"/>
          </ac:cxnSpMkLst>
        </pc:cxnChg>
        <pc:cxnChg chg="mod">
          <ac:chgData name="Chris Lloyd" userId="73d123e7-c7e3-4648-b2fb-af4dedf36153" providerId="ADAL" clId="{8C927F97-4089-4299-8C1D-E489AC6282F7}" dt="2020-06-30T17:15:57.648" v="209" actId="692"/>
          <ac:cxnSpMkLst>
            <pc:docMk/>
            <pc:sldMk cId="2911396865" sldId="286"/>
            <ac:cxnSpMk id="40" creationId="{4CB97C41-4837-49A1-BB51-A9525458C825}"/>
          </ac:cxnSpMkLst>
        </pc:cxnChg>
        <pc:cxnChg chg="mod">
          <ac:chgData name="Chris Lloyd" userId="73d123e7-c7e3-4648-b2fb-af4dedf36153" providerId="ADAL" clId="{8C927F97-4089-4299-8C1D-E489AC6282F7}" dt="2020-06-30T17:15:57.648" v="209" actId="692"/>
          <ac:cxnSpMkLst>
            <pc:docMk/>
            <pc:sldMk cId="2911396865" sldId="286"/>
            <ac:cxnSpMk id="41" creationId="{3FBF27C7-5BB8-48E8-A31E-1FD2F787AE07}"/>
          </ac:cxnSpMkLst>
        </pc:cxnChg>
        <pc:cxnChg chg="mod">
          <ac:chgData name="Chris Lloyd" userId="73d123e7-c7e3-4648-b2fb-af4dedf36153" providerId="ADAL" clId="{8C927F97-4089-4299-8C1D-E489AC6282F7}" dt="2020-06-30T17:15:57.648" v="209" actId="692"/>
          <ac:cxnSpMkLst>
            <pc:docMk/>
            <pc:sldMk cId="2911396865" sldId="286"/>
            <ac:cxnSpMk id="42" creationId="{66AA2658-E4D6-46B5-8866-F9F7612867DB}"/>
          </ac:cxnSpMkLst>
        </pc:cxnChg>
        <pc:cxnChg chg="mod">
          <ac:chgData name="Chris Lloyd" userId="73d123e7-c7e3-4648-b2fb-af4dedf36153" providerId="ADAL" clId="{8C927F97-4089-4299-8C1D-E489AC6282F7}" dt="2020-06-30T17:15:57.648" v="209" actId="692"/>
          <ac:cxnSpMkLst>
            <pc:docMk/>
            <pc:sldMk cId="2911396865" sldId="286"/>
            <ac:cxnSpMk id="43" creationId="{BC908399-35C3-414B-98E0-0B1344D4E979}"/>
          </ac:cxnSpMkLst>
        </pc:cxnChg>
        <pc:cxnChg chg="mod">
          <ac:chgData name="Chris Lloyd" userId="73d123e7-c7e3-4648-b2fb-af4dedf36153" providerId="ADAL" clId="{8C927F97-4089-4299-8C1D-E489AC6282F7}" dt="2020-06-30T17:15:53.054" v="208" actId="692"/>
          <ac:cxnSpMkLst>
            <pc:docMk/>
            <pc:sldMk cId="2911396865" sldId="286"/>
            <ac:cxnSpMk id="46" creationId="{9E905D75-4CCD-4283-B2A2-58249D94A52D}"/>
          </ac:cxnSpMkLst>
        </pc:cxnChg>
        <pc:cxnChg chg="mod">
          <ac:chgData name="Chris Lloyd" userId="73d123e7-c7e3-4648-b2fb-af4dedf36153" providerId="ADAL" clId="{8C927F97-4089-4299-8C1D-E489AC6282F7}" dt="2020-06-30T17:15:53.054" v="208" actId="692"/>
          <ac:cxnSpMkLst>
            <pc:docMk/>
            <pc:sldMk cId="2911396865" sldId="286"/>
            <ac:cxnSpMk id="47" creationId="{149E4EB4-1742-4CF3-8FD3-CE33A36A10D1}"/>
          </ac:cxnSpMkLst>
        </pc:cxnChg>
        <pc:cxnChg chg="mod">
          <ac:chgData name="Chris Lloyd" userId="73d123e7-c7e3-4648-b2fb-af4dedf36153" providerId="ADAL" clId="{8C927F97-4089-4299-8C1D-E489AC6282F7}" dt="2020-06-30T17:15:53.054" v="208" actId="692"/>
          <ac:cxnSpMkLst>
            <pc:docMk/>
            <pc:sldMk cId="2911396865" sldId="286"/>
            <ac:cxnSpMk id="48" creationId="{C20C93AE-26AE-4620-AB15-0FA2E6CA869B}"/>
          </ac:cxnSpMkLst>
        </pc:cxnChg>
        <pc:cxnChg chg="mod">
          <ac:chgData name="Chris Lloyd" userId="73d123e7-c7e3-4648-b2fb-af4dedf36153" providerId="ADAL" clId="{8C927F97-4089-4299-8C1D-E489AC6282F7}" dt="2020-06-30T17:15:53.054" v="208" actId="692"/>
          <ac:cxnSpMkLst>
            <pc:docMk/>
            <pc:sldMk cId="2911396865" sldId="286"/>
            <ac:cxnSpMk id="49" creationId="{8A855BE2-21C2-408C-ABFC-497B79F35BA5}"/>
          </ac:cxnSpMkLst>
        </pc:cxnChg>
        <pc:cxnChg chg="mod">
          <ac:chgData name="Chris Lloyd" userId="73d123e7-c7e3-4648-b2fb-af4dedf36153" providerId="ADAL" clId="{8C927F97-4089-4299-8C1D-E489AC6282F7}" dt="2020-06-30T17:15:53.054" v="208" actId="692"/>
          <ac:cxnSpMkLst>
            <pc:docMk/>
            <pc:sldMk cId="2911396865" sldId="286"/>
            <ac:cxnSpMk id="50" creationId="{4DD1A055-1BAE-4560-93CA-EFE83517FCC6}"/>
          </ac:cxnSpMkLst>
        </pc:cxnChg>
        <pc:cxnChg chg="mod">
          <ac:chgData name="Chris Lloyd" userId="73d123e7-c7e3-4648-b2fb-af4dedf36153" providerId="ADAL" clId="{8C927F97-4089-4299-8C1D-E489AC6282F7}" dt="2020-06-30T17:15:53.054" v="208" actId="692"/>
          <ac:cxnSpMkLst>
            <pc:docMk/>
            <pc:sldMk cId="2911396865" sldId="286"/>
            <ac:cxnSpMk id="51" creationId="{13857866-6674-464C-AAA3-270998A4C47D}"/>
          </ac:cxnSpMkLst>
        </pc:cxnChg>
        <pc:cxnChg chg="mod">
          <ac:chgData name="Chris Lloyd" userId="73d123e7-c7e3-4648-b2fb-af4dedf36153" providerId="ADAL" clId="{8C927F97-4089-4299-8C1D-E489AC6282F7}" dt="2020-06-30T17:16:12.727" v="210" actId="692"/>
          <ac:cxnSpMkLst>
            <pc:docMk/>
            <pc:sldMk cId="2911396865" sldId="286"/>
            <ac:cxnSpMk id="53" creationId="{D9F24AE5-3FAC-4616-8E79-920356647322}"/>
          </ac:cxnSpMkLst>
        </pc:cxnChg>
        <pc:cxnChg chg="mod">
          <ac:chgData name="Chris Lloyd" userId="73d123e7-c7e3-4648-b2fb-af4dedf36153" providerId="ADAL" clId="{8C927F97-4089-4299-8C1D-E489AC6282F7}" dt="2020-06-30T17:16:12.727" v="210" actId="692"/>
          <ac:cxnSpMkLst>
            <pc:docMk/>
            <pc:sldMk cId="2911396865" sldId="286"/>
            <ac:cxnSpMk id="57" creationId="{1B9E98DE-49B4-4F8D-8016-A3E26BBEF6DE}"/>
          </ac:cxnSpMkLst>
        </pc:cxnChg>
        <pc:cxnChg chg="mod">
          <ac:chgData name="Chris Lloyd" userId="73d123e7-c7e3-4648-b2fb-af4dedf36153" providerId="ADAL" clId="{8C927F97-4089-4299-8C1D-E489AC6282F7}" dt="2020-06-30T17:16:12.727" v="210" actId="692"/>
          <ac:cxnSpMkLst>
            <pc:docMk/>
            <pc:sldMk cId="2911396865" sldId="286"/>
            <ac:cxnSpMk id="58" creationId="{23692AB3-AFEE-4064-BCD4-63196844D425}"/>
          </ac:cxnSpMkLst>
        </pc:cxnChg>
      </pc:sldChg>
      <pc:sldChg chg="modSp mod">
        <pc:chgData name="Chris Lloyd" userId="73d123e7-c7e3-4648-b2fb-af4dedf36153" providerId="ADAL" clId="{8C927F97-4089-4299-8C1D-E489AC6282F7}" dt="2020-06-30T17:14:28.063" v="196" actId="207"/>
        <pc:sldMkLst>
          <pc:docMk/>
          <pc:sldMk cId="3273650365" sldId="288"/>
        </pc:sldMkLst>
        <pc:spChg chg="mod">
          <ac:chgData name="Chris Lloyd" userId="73d123e7-c7e3-4648-b2fb-af4dedf36153" providerId="ADAL" clId="{8C927F97-4089-4299-8C1D-E489AC6282F7}" dt="2020-06-30T17:11:17.416" v="44" actId="207"/>
          <ac:spMkLst>
            <pc:docMk/>
            <pc:sldMk cId="3273650365" sldId="288"/>
            <ac:spMk id="14" creationId="{934D4F3D-4FFF-4731-A5ED-93BE03126C0D}"/>
          </ac:spMkLst>
        </pc:spChg>
        <pc:spChg chg="mod">
          <ac:chgData name="Chris Lloyd" userId="73d123e7-c7e3-4648-b2fb-af4dedf36153" providerId="ADAL" clId="{8C927F97-4089-4299-8C1D-E489AC6282F7}" dt="2020-06-30T17:11:59.271" v="51" actId="207"/>
          <ac:spMkLst>
            <pc:docMk/>
            <pc:sldMk cId="3273650365" sldId="288"/>
            <ac:spMk id="15" creationId="{8ACC7E9C-D99F-4280-8482-0E4AAFBAC9A0}"/>
          </ac:spMkLst>
        </pc:spChg>
        <pc:spChg chg="mod">
          <ac:chgData name="Chris Lloyd" userId="73d123e7-c7e3-4648-b2fb-af4dedf36153" providerId="ADAL" clId="{8C927F97-4089-4299-8C1D-E489AC6282F7}" dt="2020-06-30T17:11:25.264" v="46" actId="207"/>
          <ac:spMkLst>
            <pc:docMk/>
            <pc:sldMk cId="3273650365" sldId="288"/>
            <ac:spMk id="16" creationId="{CDADA116-FFA6-4D00-A575-9B25B1AA7472}"/>
          </ac:spMkLst>
        </pc:spChg>
        <pc:spChg chg="mod">
          <ac:chgData name="Chris Lloyd" userId="73d123e7-c7e3-4648-b2fb-af4dedf36153" providerId="ADAL" clId="{8C927F97-4089-4299-8C1D-E489AC6282F7}" dt="2020-06-30T17:11:52.591" v="50" actId="207"/>
          <ac:spMkLst>
            <pc:docMk/>
            <pc:sldMk cId="3273650365" sldId="288"/>
            <ac:spMk id="17" creationId="{0CC7C41A-B2EE-4434-929C-2CF756AE6AE4}"/>
          </ac:spMkLst>
        </pc:spChg>
        <pc:spChg chg="mod">
          <ac:chgData name="Chris Lloyd" userId="73d123e7-c7e3-4648-b2fb-af4dedf36153" providerId="ADAL" clId="{8C927F97-4089-4299-8C1D-E489AC6282F7}" dt="2020-06-30T17:12:30.328" v="56" actId="692"/>
          <ac:spMkLst>
            <pc:docMk/>
            <pc:sldMk cId="3273650365" sldId="288"/>
            <ac:spMk id="20" creationId="{75F43105-EDA9-497D-845A-4D057824A6FF}"/>
          </ac:spMkLst>
        </pc:spChg>
        <pc:spChg chg="mod">
          <ac:chgData name="Chris Lloyd" userId="73d123e7-c7e3-4648-b2fb-af4dedf36153" providerId="ADAL" clId="{8C927F97-4089-4299-8C1D-E489AC6282F7}" dt="2020-06-30T17:11:29.416" v="47" actId="207"/>
          <ac:spMkLst>
            <pc:docMk/>
            <pc:sldMk cId="3273650365" sldId="288"/>
            <ac:spMk id="27" creationId="{DBE93444-117D-404B-B227-79A9F34D2593}"/>
          </ac:spMkLst>
        </pc:spChg>
        <pc:spChg chg="mod">
          <ac:chgData name="Chris Lloyd" userId="73d123e7-c7e3-4648-b2fb-af4dedf36153" providerId="ADAL" clId="{8C927F97-4089-4299-8C1D-E489AC6282F7}" dt="2020-06-30T17:11:22.015" v="45" actId="207"/>
          <ac:spMkLst>
            <pc:docMk/>
            <pc:sldMk cId="3273650365" sldId="288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2:38.168" v="57" actId="692"/>
          <ac:spMkLst>
            <pc:docMk/>
            <pc:sldMk cId="3273650365" sldId="288"/>
            <ac:spMk id="30" creationId="{FA4AB099-B12E-4467-A4AC-EBDE0DECCC86}"/>
          </ac:spMkLst>
        </pc:spChg>
        <pc:spChg chg="mod">
          <ac:chgData name="Chris Lloyd" userId="73d123e7-c7e3-4648-b2fb-af4dedf36153" providerId="ADAL" clId="{8C927F97-4089-4299-8C1D-E489AC6282F7}" dt="2020-06-30T17:12:38.168" v="57" actId="692"/>
          <ac:spMkLst>
            <pc:docMk/>
            <pc:sldMk cId="3273650365" sldId="288"/>
            <ac:spMk id="31" creationId="{835562EA-4265-453D-86D9-76DE3F010E76}"/>
          </ac:spMkLst>
        </pc:spChg>
        <pc:spChg chg="mod">
          <ac:chgData name="Chris Lloyd" userId="73d123e7-c7e3-4648-b2fb-af4dedf36153" providerId="ADAL" clId="{8C927F97-4089-4299-8C1D-E489AC6282F7}" dt="2020-06-30T17:12:38.168" v="57" actId="692"/>
          <ac:spMkLst>
            <pc:docMk/>
            <pc:sldMk cId="3273650365" sldId="288"/>
            <ac:spMk id="33" creationId="{F7C251D6-9679-40A9-9185-DAC43CD3D82B}"/>
          </ac:spMkLst>
        </pc:spChg>
        <pc:spChg chg="mod">
          <ac:chgData name="Chris Lloyd" userId="73d123e7-c7e3-4648-b2fb-af4dedf36153" providerId="ADAL" clId="{8C927F97-4089-4299-8C1D-E489AC6282F7}" dt="2020-06-30T17:11:52.591" v="50" actId="207"/>
          <ac:spMkLst>
            <pc:docMk/>
            <pc:sldMk cId="3273650365" sldId="288"/>
            <ac:spMk id="34" creationId="{577E2BDE-E470-41C6-91F9-C399A9D171AA}"/>
          </ac:spMkLst>
        </pc:spChg>
        <pc:spChg chg="mod">
          <ac:chgData name="Chris Lloyd" userId="73d123e7-c7e3-4648-b2fb-af4dedf36153" providerId="ADAL" clId="{8C927F97-4089-4299-8C1D-E489AC6282F7}" dt="2020-06-30T17:13:51.127" v="66" actId="692"/>
          <ac:spMkLst>
            <pc:docMk/>
            <pc:sldMk cId="3273650365" sldId="288"/>
            <ac:spMk id="38" creationId="{8F4BEB7A-1B41-4056-BE20-A27066430BD5}"/>
          </ac:spMkLst>
        </pc:spChg>
        <pc:spChg chg="mod">
          <ac:chgData name="Chris Lloyd" userId="73d123e7-c7e3-4648-b2fb-af4dedf36153" providerId="ADAL" clId="{8C927F97-4089-4299-8C1D-E489AC6282F7}" dt="2020-06-30T17:12:44.471" v="58" actId="207"/>
          <ac:spMkLst>
            <pc:docMk/>
            <pc:sldMk cId="3273650365" sldId="288"/>
            <ac:spMk id="52" creationId="{2947A063-5589-4B27-A3BF-99C2718A6D4E}"/>
          </ac:spMkLst>
        </pc:spChg>
        <pc:spChg chg="mod">
          <ac:chgData name="Chris Lloyd" userId="73d123e7-c7e3-4648-b2fb-af4dedf36153" providerId="ADAL" clId="{8C927F97-4089-4299-8C1D-E489AC6282F7}" dt="2020-06-30T17:13:14.547" v="61" actId="207"/>
          <ac:spMkLst>
            <pc:docMk/>
            <pc:sldMk cId="3273650365" sldId="288"/>
            <ac:spMk id="54" creationId="{24E3A963-8122-46F4-8318-DF0D966C07C2}"/>
          </ac:spMkLst>
        </pc:spChg>
        <pc:spChg chg="mod">
          <ac:chgData name="Chris Lloyd" userId="73d123e7-c7e3-4648-b2fb-af4dedf36153" providerId="ADAL" clId="{8C927F97-4089-4299-8C1D-E489AC6282F7}" dt="2020-06-30T17:14:28.063" v="196" actId="207"/>
          <ac:spMkLst>
            <pc:docMk/>
            <pc:sldMk cId="3273650365" sldId="288"/>
            <ac:spMk id="55" creationId="{DF09C7CC-C66E-44FC-8F11-62C6F81A6049}"/>
          </ac:spMkLst>
        </pc:spChg>
        <pc:spChg chg="mod">
          <ac:chgData name="Chris Lloyd" userId="73d123e7-c7e3-4648-b2fb-af4dedf36153" providerId="ADAL" clId="{8C927F97-4089-4299-8C1D-E489AC6282F7}" dt="2020-06-30T17:11:35.504" v="48" actId="207"/>
          <ac:spMkLst>
            <pc:docMk/>
            <pc:sldMk cId="3273650365" sldId="288"/>
            <ac:spMk id="56" creationId="{9188CC3C-3DA3-403F-8E97-D12D726DCEDB}"/>
          </ac:spMkLst>
        </pc:spChg>
        <pc:spChg chg="mod">
          <ac:chgData name="Chris Lloyd" userId="73d123e7-c7e3-4648-b2fb-af4dedf36153" providerId="ADAL" clId="{8C927F97-4089-4299-8C1D-E489AC6282F7}" dt="2020-06-30T17:11:59.271" v="51" actId="207"/>
          <ac:spMkLst>
            <pc:docMk/>
            <pc:sldMk cId="3273650365" sldId="288"/>
            <ac:spMk id="7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2:10.424" v="53" actId="692"/>
          <ac:spMkLst>
            <pc:docMk/>
            <pc:sldMk cId="3273650365" sldId="288"/>
            <ac:spMk id="135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2:23.544" v="55" actId="692"/>
          <ac:spMkLst>
            <pc:docMk/>
            <pc:sldMk cId="3273650365" sldId="288"/>
            <ac:spMk id="139" creationId="{00000000-0000-0000-0000-000000000000}"/>
          </ac:spMkLst>
        </pc:spChg>
        <pc:cxnChg chg="mod">
          <ac:chgData name="Chris Lloyd" userId="73d123e7-c7e3-4648-b2fb-af4dedf36153" providerId="ADAL" clId="{8C927F97-4089-4299-8C1D-E489AC6282F7}" dt="2020-06-30T17:12:38.168" v="57" actId="692"/>
          <ac:cxnSpMkLst>
            <pc:docMk/>
            <pc:sldMk cId="3273650365" sldId="288"/>
            <ac:cxnSpMk id="32" creationId="{872D130F-6FE9-47C3-80C4-E30B0E12A306}"/>
          </ac:cxnSpMkLst>
        </pc:cxnChg>
        <pc:cxnChg chg="mod">
          <ac:chgData name="Chris Lloyd" userId="73d123e7-c7e3-4648-b2fb-af4dedf36153" providerId="ADAL" clId="{8C927F97-4089-4299-8C1D-E489AC6282F7}" dt="2020-06-30T17:13:57.103" v="67" actId="692"/>
          <ac:cxnSpMkLst>
            <pc:docMk/>
            <pc:sldMk cId="3273650365" sldId="288"/>
            <ac:cxnSpMk id="37" creationId="{1BF31D72-0332-402A-8275-10C7BFB2F44A}"/>
          </ac:cxnSpMkLst>
        </pc:cxnChg>
        <pc:cxnChg chg="mod">
          <ac:chgData name="Chris Lloyd" userId="73d123e7-c7e3-4648-b2fb-af4dedf36153" providerId="ADAL" clId="{8C927F97-4089-4299-8C1D-E489AC6282F7}" dt="2020-06-30T17:13:32.482" v="64" actId="692"/>
          <ac:cxnSpMkLst>
            <pc:docMk/>
            <pc:sldMk cId="3273650365" sldId="288"/>
            <ac:cxnSpMk id="39" creationId="{2F9E3BAC-0BD8-4631-B1DB-06F5B02A7C57}"/>
          </ac:cxnSpMkLst>
        </pc:cxnChg>
        <pc:cxnChg chg="mod">
          <ac:chgData name="Chris Lloyd" userId="73d123e7-c7e3-4648-b2fb-af4dedf36153" providerId="ADAL" clId="{8C927F97-4089-4299-8C1D-E489AC6282F7}" dt="2020-06-30T17:13:32.482" v="64" actId="692"/>
          <ac:cxnSpMkLst>
            <pc:docMk/>
            <pc:sldMk cId="3273650365" sldId="288"/>
            <ac:cxnSpMk id="40" creationId="{4CB97C41-4837-49A1-BB51-A9525458C825}"/>
          </ac:cxnSpMkLst>
        </pc:cxnChg>
        <pc:cxnChg chg="mod">
          <ac:chgData name="Chris Lloyd" userId="73d123e7-c7e3-4648-b2fb-af4dedf36153" providerId="ADAL" clId="{8C927F97-4089-4299-8C1D-E489AC6282F7}" dt="2020-06-30T17:13:32.482" v="64" actId="692"/>
          <ac:cxnSpMkLst>
            <pc:docMk/>
            <pc:sldMk cId="3273650365" sldId="288"/>
            <ac:cxnSpMk id="41" creationId="{3FBF27C7-5BB8-48E8-A31E-1FD2F787AE07}"/>
          </ac:cxnSpMkLst>
        </pc:cxnChg>
        <pc:cxnChg chg="mod">
          <ac:chgData name="Chris Lloyd" userId="73d123e7-c7e3-4648-b2fb-af4dedf36153" providerId="ADAL" clId="{8C927F97-4089-4299-8C1D-E489AC6282F7}" dt="2020-06-30T17:13:32.482" v="64" actId="692"/>
          <ac:cxnSpMkLst>
            <pc:docMk/>
            <pc:sldMk cId="3273650365" sldId="288"/>
            <ac:cxnSpMk id="42" creationId="{66AA2658-E4D6-46B5-8866-F9F7612867DB}"/>
          </ac:cxnSpMkLst>
        </pc:cxnChg>
        <pc:cxnChg chg="mod">
          <ac:chgData name="Chris Lloyd" userId="73d123e7-c7e3-4648-b2fb-af4dedf36153" providerId="ADAL" clId="{8C927F97-4089-4299-8C1D-E489AC6282F7}" dt="2020-06-30T17:13:32.482" v="64" actId="692"/>
          <ac:cxnSpMkLst>
            <pc:docMk/>
            <pc:sldMk cId="3273650365" sldId="288"/>
            <ac:cxnSpMk id="43" creationId="{BC908399-35C3-414B-98E0-0B1344D4E979}"/>
          </ac:cxnSpMkLst>
        </pc:cxnChg>
        <pc:cxnChg chg="mod">
          <ac:chgData name="Chris Lloyd" userId="73d123e7-c7e3-4648-b2fb-af4dedf36153" providerId="ADAL" clId="{8C927F97-4089-4299-8C1D-E489AC6282F7}" dt="2020-06-30T17:12:49.305" v="59" actId="692"/>
          <ac:cxnSpMkLst>
            <pc:docMk/>
            <pc:sldMk cId="3273650365" sldId="288"/>
            <ac:cxnSpMk id="46" creationId="{9E905D75-4CCD-4283-B2A2-58249D94A52D}"/>
          </ac:cxnSpMkLst>
        </pc:cxnChg>
        <pc:cxnChg chg="mod">
          <ac:chgData name="Chris Lloyd" userId="73d123e7-c7e3-4648-b2fb-af4dedf36153" providerId="ADAL" clId="{8C927F97-4089-4299-8C1D-E489AC6282F7}" dt="2020-06-30T17:12:49.305" v="59" actId="692"/>
          <ac:cxnSpMkLst>
            <pc:docMk/>
            <pc:sldMk cId="3273650365" sldId="288"/>
            <ac:cxnSpMk id="47" creationId="{149E4EB4-1742-4CF3-8FD3-CE33A36A10D1}"/>
          </ac:cxnSpMkLst>
        </pc:cxnChg>
        <pc:cxnChg chg="mod">
          <ac:chgData name="Chris Lloyd" userId="73d123e7-c7e3-4648-b2fb-af4dedf36153" providerId="ADAL" clId="{8C927F97-4089-4299-8C1D-E489AC6282F7}" dt="2020-06-30T17:12:49.305" v="59" actId="692"/>
          <ac:cxnSpMkLst>
            <pc:docMk/>
            <pc:sldMk cId="3273650365" sldId="288"/>
            <ac:cxnSpMk id="48" creationId="{C20C93AE-26AE-4620-AB15-0FA2E6CA869B}"/>
          </ac:cxnSpMkLst>
        </pc:cxnChg>
        <pc:cxnChg chg="mod">
          <ac:chgData name="Chris Lloyd" userId="73d123e7-c7e3-4648-b2fb-af4dedf36153" providerId="ADAL" clId="{8C927F97-4089-4299-8C1D-E489AC6282F7}" dt="2020-06-30T17:12:49.305" v="59" actId="692"/>
          <ac:cxnSpMkLst>
            <pc:docMk/>
            <pc:sldMk cId="3273650365" sldId="288"/>
            <ac:cxnSpMk id="49" creationId="{8A855BE2-21C2-408C-ABFC-497B79F35BA5}"/>
          </ac:cxnSpMkLst>
        </pc:cxnChg>
        <pc:cxnChg chg="mod">
          <ac:chgData name="Chris Lloyd" userId="73d123e7-c7e3-4648-b2fb-af4dedf36153" providerId="ADAL" clId="{8C927F97-4089-4299-8C1D-E489AC6282F7}" dt="2020-06-30T17:12:49.305" v="59" actId="692"/>
          <ac:cxnSpMkLst>
            <pc:docMk/>
            <pc:sldMk cId="3273650365" sldId="288"/>
            <ac:cxnSpMk id="50" creationId="{4DD1A055-1BAE-4560-93CA-EFE83517FCC6}"/>
          </ac:cxnSpMkLst>
        </pc:cxnChg>
        <pc:cxnChg chg="mod">
          <ac:chgData name="Chris Lloyd" userId="73d123e7-c7e3-4648-b2fb-af4dedf36153" providerId="ADAL" clId="{8C927F97-4089-4299-8C1D-E489AC6282F7}" dt="2020-06-30T17:12:49.305" v="59" actId="692"/>
          <ac:cxnSpMkLst>
            <pc:docMk/>
            <pc:sldMk cId="3273650365" sldId="288"/>
            <ac:cxnSpMk id="51" creationId="{13857866-6674-464C-AAA3-270998A4C47D}"/>
          </ac:cxnSpMkLst>
        </pc:cxnChg>
        <pc:cxnChg chg="mod">
          <ac:chgData name="Chris Lloyd" userId="73d123e7-c7e3-4648-b2fb-af4dedf36153" providerId="ADAL" clId="{8C927F97-4089-4299-8C1D-E489AC6282F7}" dt="2020-06-30T17:13:19.751" v="62" actId="692"/>
          <ac:cxnSpMkLst>
            <pc:docMk/>
            <pc:sldMk cId="3273650365" sldId="288"/>
            <ac:cxnSpMk id="53" creationId="{D9F24AE5-3FAC-4616-8E79-920356647322}"/>
          </ac:cxnSpMkLst>
        </pc:cxnChg>
        <pc:cxnChg chg="mod">
          <ac:chgData name="Chris Lloyd" userId="73d123e7-c7e3-4648-b2fb-af4dedf36153" providerId="ADAL" clId="{8C927F97-4089-4299-8C1D-E489AC6282F7}" dt="2020-06-30T17:13:25.295" v="63" actId="692"/>
          <ac:cxnSpMkLst>
            <pc:docMk/>
            <pc:sldMk cId="3273650365" sldId="288"/>
            <ac:cxnSpMk id="57" creationId="{1B9E98DE-49B4-4F8D-8016-A3E26BBEF6DE}"/>
          </ac:cxnSpMkLst>
        </pc:cxnChg>
        <pc:cxnChg chg="mod">
          <ac:chgData name="Chris Lloyd" userId="73d123e7-c7e3-4648-b2fb-af4dedf36153" providerId="ADAL" clId="{8C927F97-4089-4299-8C1D-E489AC6282F7}" dt="2020-06-30T17:13:05.120" v="60" actId="692"/>
          <ac:cxnSpMkLst>
            <pc:docMk/>
            <pc:sldMk cId="3273650365" sldId="288"/>
            <ac:cxnSpMk id="58" creationId="{23692AB3-AFEE-4064-BCD4-63196844D425}"/>
          </ac:cxnSpMkLst>
        </pc:cxnChg>
      </pc:sldChg>
    </pc:docChg>
  </pc:docChgLst>
  <pc:docChgLst>
    <pc:chgData name="Chris Lloyd" userId="73d123e7-c7e3-4648-b2fb-af4dedf36153" providerId="ADAL" clId="{2BFD12EB-BD75-4C94-B76D-BBE9F1DB262C}"/>
    <pc:docChg chg="undo custSel modSld">
      <pc:chgData name="Chris Lloyd" userId="73d123e7-c7e3-4648-b2fb-af4dedf36153" providerId="ADAL" clId="{2BFD12EB-BD75-4C94-B76D-BBE9F1DB262C}" dt="2021-03-18T09:49:36.547" v="190" actId="14100"/>
      <pc:docMkLst>
        <pc:docMk/>
      </pc:docMkLst>
      <pc:sldChg chg="addSp delSp modSp mod">
        <pc:chgData name="Chris Lloyd" userId="73d123e7-c7e3-4648-b2fb-af4dedf36153" providerId="ADAL" clId="{2BFD12EB-BD75-4C94-B76D-BBE9F1DB262C}" dt="2021-03-18T09:43:25.841" v="27" actId="20577"/>
        <pc:sldMkLst>
          <pc:docMk/>
          <pc:sldMk cId="294242320" sldId="277"/>
        </pc:sldMkLst>
        <pc:spChg chg="add mod">
          <ac:chgData name="Chris Lloyd" userId="73d123e7-c7e3-4648-b2fb-af4dedf36153" providerId="ADAL" clId="{2BFD12EB-BD75-4C94-B76D-BBE9F1DB262C}" dt="2021-03-18T09:42:41.415" v="7"/>
          <ac:spMkLst>
            <pc:docMk/>
            <pc:sldMk cId="294242320" sldId="277"/>
            <ac:spMk id="16" creationId="{A409ABA2-9314-4565-BADF-4E2DE134ECE9}"/>
          </ac:spMkLst>
        </pc:spChg>
        <pc:spChg chg="mod">
          <ac:chgData name="Chris Lloyd" userId="73d123e7-c7e3-4648-b2fb-af4dedf36153" providerId="ADAL" clId="{2BFD12EB-BD75-4C94-B76D-BBE9F1DB262C}" dt="2021-03-18T09:43:25.841" v="27" actId="20577"/>
          <ac:spMkLst>
            <pc:docMk/>
            <pc:sldMk cId="294242320" sldId="277"/>
            <ac:spMk id="29" creationId="{00000000-0000-0000-0000-000000000000}"/>
          </ac:spMkLst>
        </pc:spChg>
        <pc:spChg chg="del">
          <ac:chgData name="Chris Lloyd" userId="73d123e7-c7e3-4648-b2fb-af4dedf36153" providerId="ADAL" clId="{2BFD12EB-BD75-4C94-B76D-BBE9F1DB262C}" dt="2021-03-18T09:42:40.665" v="6" actId="478"/>
          <ac:spMkLst>
            <pc:docMk/>
            <pc:sldMk cId="294242320" sldId="277"/>
            <ac:spMk id="140" creationId="{00000000-0000-0000-0000-000000000000}"/>
          </ac:spMkLst>
        </pc:spChg>
      </pc:sldChg>
      <pc:sldChg chg="addSp delSp modSp mod modTransition">
        <pc:chgData name="Chris Lloyd" userId="73d123e7-c7e3-4648-b2fb-af4dedf36153" providerId="ADAL" clId="{2BFD12EB-BD75-4C94-B76D-BBE9F1DB262C}" dt="2021-03-18T09:43:34.686" v="34" actId="20577"/>
        <pc:sldMkLst>
          <pc:docMk/>
          <pc:sldMk cId="334964180" sldId="278"/>
        </pc:sldMkLst>
        <pc:spChg chg="add mod">
          <ac:chgData name="Chris Lloyd" userId="73d123e7-c7e3-4648-b2fb-af4dedf36153" providerId="ADAL" clId="{2BFD12EB-BD75-4C94-B76D-BBE9F1DB262C}" dt="2021-03-18T09:42:36.821" v="5"/>
          <ac:spMkLst>
            <pc:docMk/>
            <pc:sldMk cId="334964180" sldId="278"/>
            <ac:spMk id="20" creationId="{FFC6F1B9-86B2-4CDA-BED2-59441C51E462}"/>
          </ac:spMkLst>
        </pc:spChg>
        <pc:spChg chg="mod">
          <ac:chgData name="Chris Lloyd" userId="73d123e7-c7e3-4648-b2fb-af4dedf36153" providerId="ADAL" clId="{2BFD12EB-BD75-4C94-B76D-BBE9F1DB262C}" dt="2021-03-18T09:43:34.686" v="34" actId="20577"/>
          <ac:spMkLst>
            <pc:docMk/>
            <pc:sldMk cId="334964180" sldId="278"/>
            <ac:spMk id="29" creationId="{00000000-0000-0000-0000-000000000000}"/>
          </ac:spMkLst>
        </pc:spChg>
        <pc:spChg chg="del">
          <ac:chgData name="Chris Lloyd" userId="73d123e7-c7e3-4648-b2fb-af4dedf36153" providerId="ADAL" clId="{2BFD12EB-BD75-4C94-B76D-BBE9F1DB262C}" dt="2021-03-18T09:42:36.133" v="4" actId="478"/>
          <ac:spMkLst>
            <pc:docMk/>
            <pc:sldMk cId="334964180" sldId="278"/>
            <ac:spMk id="140" creationId="{00000000-0000-0000-0000-000000000000}"/>
          </ac:spMkLst>
        </pc:spChg>
      </pc:sldChg>
      <pc:sldChg chg="addSp delSp modSp mod">
        <pc:chgData name="Chris Lloyd" userId="73d123e7-c7e3-4648-b2fb-af4dedf36153" providerId="ADAL" clId="{2BFD12EB-BD75-4C94-B76D-BBE9F1DB262C}" dt="2021-03-18T09:48:01.553" v="162" actId="108"/>
        <pc:sldMkLst>
          <pc:docMk/>
          <pc:sldMk cId="2306521192" sldId="280"/>
        </pc:sldMkLst>
        <pc:spChg chg="mod">
          <ac:chgData name="Chris Lloyd" userId="73d123e7-c7e3-4648-b2fb-af4dedf36153" providerId="ADAL" clId="{2BFD12EB-BD75-4C94-B76D-BBE9F1DB262C}" dt="2021-03-18T09:48:01.553" v="162" actId="108"/>
          <ac:spMkLst>
            <pc:docMk/>
            <pc:sldMk cId="2306521192" sldId="280"/>
            <ac:spMk id="14" creationId="{934D4F3D-4FFF-4731-A5ED-93BE03126C0D}"/>
          </ac:spMkLst>
        </pc:spChg>
        <pc:spChg chg="add mod">
          <ac:chgData name="Chris Lloyd" userId="73d123e7-c7e3-4648-b2fb-af4dedf36153" providerId="ADAL" clId="{2BFD12EB-BD75-4C94-B76D-BBE9F1DB262C}" dt="2021-03-18T09:42:47.479" v="9"/>
          <ac:spMkLst>
            <pc:docMk/>
            <pc:sldMk cId="2306521192" sldId="280"/>
            <ac:spMk id="22" creationId="{8B6CA56F-5E92-49BA-B2A9-C52D91F6841E}"/>
          </ac:spMkLst>
        </pc:spChg>
        <pc:spChg chg="mod">
          <ac:chgData name="Chris Lloyd" userId="73d123e7-c7e3-4648-b2fb-af4dedf36153" providerId="ADAL" clId="{2BFD12EB-BD75-4C94-B76D-BBE9F1DB262C}" dt="2021-03-18T09:43:42.985" v="41" actId="20577"/>
          <ac:spMkLst>
            <pc:docMk/>
            <pc:sldMk cId="2306521192" sldId="280"/>
            <ac:spMk id="29" creationId="{00000000-0000-0000-0000-000000000000}"/>
          </ac:spMkLst>
        </pc:spChg>
        <pc:spChg chg="del">
          <ac:chgData name="Chris Lloyd" userId="73d123e7-c7e3-4648-b2fb-af4dedf36153" providerId="ADAL" clId="{2BFD12EB-BD75-4C94-B76D-BBE9F1DB262C}" dt="2021-03-18T09:42:46.729" v="8" actId="478"/>
          <ac:spMkLst>
            <pc:docMk/>
            <pc:sldMk cId="2306521192" sldId="280"/>
            <ac:spMk id="140" creationId="{00000000-0000-0000-0000-000000000000}"/>
          </ac:spMkLst>
        </pc:spChg>
      </pc:sldChg>
      <pc:sldChg chg="addSp modSp mod">
        <pc:chgData name="Chris Lloyd" userId="73d123e7-c7e3-4648-b2fb-af4dedf36153" providerId="ADAL" clId="{2BFD12EB-BD75-4C94-B76D-BBE9F1DB262C}" dt="2021-03-18T09:47:50.674" v="161" actId="108"/>
        <pc:sldMkLst>
          <pc:docMk/>
          <pc:sldMk cId="2987765173" sldId="281"/>
        </pc:sldMkLst>
        <pc:spChg chg="mod">
          <ac:chgData name="Chris Lloyd" userId="73d123e7-c7e3-4648-b2fb-af4dedf36153" providerId="ADAL" clId="{2BFD12EB-BD75-4C94-B76D-BBE9F1DB262C}" dt="2021-03-18T09:47:50.674" v="161" actId="108"/>
          <ac:spMkLst>
            <pc:docMk/>
            <pc:sldMk cId="2987765173" sldId="281"/>
            <ac:spMk id="14" creationId="{934D4F3D-4FFF-4731-A5ED-93BE03126C0D}"/>
          </ac:spMkLst>
        </pc:spChg>
        <pc:spChg chg="add mod">
          <ac:chgData name="Chris Lloyd" userId="73d123e7-c7e3-4648-b2fb-af4dedf36153" providerId="ADAL" clId="{2BFD12EB-BD75-4C94-B76D-BBE9F1DB262C}" dt="2021-03-18T09:42:51.574" v="10"/>
          <ac:spMkLst>
            <pc:docMk/>
            <pc:sldMk cId="2987765173" sldId="281"/>
            <ac:spMk id="25" creationId="{195B9178-2661-4623-984C-E180890FF151}"/>
          </ac:spMkLst>
        </pc:spChg>
        <pc:spChg chg="mod">
          <ac:chgData name="Chris Lloyd" userId="73d123e7-c7e3-4648-b2fb-af4dedf36153" providerId="ADAL" clId="{2BFD12EB-BD75-4C94-B76D-BBE9F1DB262C}" dt="2021-03-18T09:44:22.962" v="65" actId="20577"/>
          <ac:spMkLst>
            <pc:docMk/>
            <pc:sldMk cId="2987765173" sldId="281"/>
            <ac:spMk id="29" creationId="{00000000-0000-0000-0000-000000000000}"/>
          </ac:spMkLst>
        </pc:spChg>
      </pc:sldChg>
      <pc:sldChg chg="addSp delSp modSp mod">
        <pc:chgData name="Chris Lloyd" userId="73d123e7-c7e3-4648-b2fb-af4dedf36153" providerId="ADAL" clId="{2BFD12EB-BD75-4C94-B76D-BBE9F1DB262C}" dt="2021-03-18T09:47:42.732" v="160" actId="108"/>
        <pc:sldMkLst>
          <pc:docMk/>
          <pc:sldMk cId="924861341" sldId="282"/>
        </pc:sldMkLst>
        <pc:spChg chg="mod">
          <ac:chgData name="Chris Lloyd" userId="73d123e7-c7e3-4648-b2fb-af4dedf36153" providerId="ADAL" clId="{2BFD12EB-BD75-4C94-B76D-BBE9F1DB262C}" dt="2021-03-18T09:47:42.732" v="160" actId="108"/>
          <ac:spMkLst>
            <pc:docMk/>
            <pc:sldMk cId="924861341" sldId="282"/>
            <ac:spMk id="14" creationId="{934D4F3D-4FFF-4731-A5ED-93BE03126C0D}"/>
          </ac:spMkLst>
        </pc:spChg>
        <pc:spChg chg="add mod">
          <ac:chgData name="Chris Lloyd" userId="73d123e7-c7e3-4648-b2fb-af4dedf36153" providerId="ADAL" clId="{2BFD12EB-BD75-4C94-B76D-BBE9F1DB262C}" dt="2021-03-18T09:42:55.513" v="12"/>
          <ac:spMkLst>
            <pc:docMk/>
            <pc:sldMk cId="924861341" sldId="282"/>
            <ac:spMk id="26" creationId="{ABE18FF7-2738-48CB-B670-EFCC28CF8C07}"/>
          </ac:spMkLst>
        </pc:spChg>
        <pc:spChg chg="mod">
          <ac:chgData name="Chris Lloyd" userId="73d123e7-c7e3-4648-b2fb-af4dedf36153" providerId="ADAL" clId="{2BFD12EB-BD75-4C94-B76D-BBE9F1DB262C}" dt="2021-03-18T09:44:49.836" v="80" actId="20577"/>
          <ac:spMkLst>
            <pc:docMk/>
            <pc:sldMk cId="924861341" sldId="282"/>
            <ac:spMk id="29" creationId="{00000000-0000-0000-0000-000000000000}"/>
          </ac:spMkLst>
        </pc:spChg>
        <pc:spChg chg="del">
          <ac:chgData name="Chris Lloyd" userId="73d123e7-c7e3-4648-b2fb-af4dedf36153" providerId="ADAL" clId="{2BFD12EB-BD75-4C94-B76D-BBE9F1DB262C}" dt="2021-03-18T09:42:54.825" v="11" actId="478"/>
          <ac:spMkLst>
            <pc:docMk/>
            <pc:sldMk cId="924861341" sldId="282"/>
            <ac:spMk id="140" creationId="{00000000-0000-0000-0000-000000000000}"/>
          </ac:spMkLst>
        </pc:spChg>
      </pc:sldChg>
      <pc:sldChg chg="addSp delSp modSp mod">
        <pc:chgData name="Chris Lloyd" userId="73d123e7-c7e3-4648-b2fb-af4dedf36153" providerId="ADAL" clId="{2BFD12EB-BD75-4C94-B76D-BBE9F1DB262C}" dt="2021-03-18T09:49:36.547" v="190" actId="14100"/>
        <pc:sldMkLst>
          <pc:docMk/>
          <pc:sldMk cId="3008290284" sldId="283"/>
        </pc:sldMkLst>
        <pc:spChg chg="mod">
          <ac:chgData name="Chris Lloyd" userId="73d123e7-c7e3-4648-b2fb-af4dedf36153" providerId="ADAL" clId="{2BFD12EB-BD75-4C94-B76D-BBE9F1DB262C}" dt="2021-03-18T09:47:16.380" v="158" actId="108"/>
          <ac:spMkLst>
            <pc:docMk/>
            <pc:sldMk cId="3008290284" sldId="283"/>
            <ac:spMk id="14" creationId="{934D4F3D-4FFF-4731-A5ED-93BE03126C0D}"/>
          </ac:spMkLst>
        </pc:spChg>
        <pc:spChg chg="mod">
          <ac:chgData name="Chris Lloyd" userId="73d123e7-c7e3-4648-b2fb-af4dedf36153" providerId="ADAL" clId="{2BFD12EB-BD75-4C94-B76D-BBE9F1DB262C}" dt="2021-03-18T09:49:36.547" v="190" actId="14100"/>
          <ac:spMkLst>
            <pc:docMk/>
            <pc:sldMk cId="3008290284" sldId="283"/>
            <ac:spMk id="27" creationId="{DBE93444-117D-404B-B227-79A9F34D2593}"/>
          </ac:spMkLst>
        </pc:spChg>
        <pc:spChg chg="mod">
          <ac:chgData name="Chris Lloyd" userId="73d123e7-c7e3-4648-b2fb-af4dedf36153" providerId="ADAL" clId="{2BFD12EB-BD75-4C94-B76D-BBE9F1DB262C}" dt="2021-03-18T09:45:16.732" v="95" actId="20577"/>
          <ac:spMkLst>
            <pc:docMk/>
            <pc:sldMk cId="3008290284" sldId="283"/>
            <ac:spMk id="29" creationId="{00000000-0000-0000-0000-000000000000}"/>
          </ac:spMkLst>
        </pc:spChg>
        <pc:spChg chg="add mod">
          <ac:chgData name="Chris Lloyd" userId="73d123e7-c7e3-4648-b2fb-af4dedf36153" providerId="ADAL" clId="{2BFD12EB-BD75-4C94-B76D-BBE9F1DB262C}" dt="2021-03-18T09:42:59.170" v="14"/>
          <ac:spMkLst>
            <pc:docMk/>
            <pc:sldMk cId="3008290284" sldId="283"/>
            <ac:spMk id="53" creationId="{27E77E4C-475D-49AE-8205-3D910608B5C2}"/>
          </ac:spMkLst>
        </pc:spChg>
        <pc:spChg chg="del">
          <ac:chgData name="Chris Lloyd" userId="73d123e7-c7e3-4648-b2fb-af4dedf36153" providerId="ADAL" clId="{2BFD12EB-BD75-4C94-B76D-BBE9F1DB262C}" dt="2021-03-18T09:42:58.514" v="13" actId="478"/>
          <ac:spMkLst>
            <pc:docMk/>
            <pc:sldMk cId="3008290284" sldId="283"/>
            <ac:spMk id="140" creationId="{00000000-0000-0000-0000-000000000000}"/>
          </ac:spMkLst>
        </pc:spChg>
      </pc:sldChg>
      <pc:sldChg chg="addSp delSp modSp mod">
        <pc:chgData name="Chris Lloyd" userId="73d123e7-c7e3-4648-b2fb-af4dedf36153" providerId="ADAL" clId="{2BFD12EB-BD75-4C94-B76D-BBE9F1DB262C}" dt="2021-03-18T09:49:31.905" v="189" actId="14100"/>
        <pc:sldMkLst>
          <pc:docMk/>
          <pc:sldMk cId="2063493475" sldId="284"/>
        </pc:sldMkLst>
        <pc:spChg chg="mod">
          <ac:chgData name="Chris Lloyd" userId="73d123e7-c7e3-4648-b2fb-af4dedf36153" providerId="ADAL" clId="{2BFD12EB-BD75-4C94-B76D-BBE9F1DB262C}" dt="2021-03-18T09:46:58.923" v="154" actId="14100"/>
          <ac:spMkLst>
            <pc:docMk/>
            <pc:sldMk cId="2063493475" sldId="284"/>
            <ac:spMk id="14" creationId="{934D4F3D-4FFF-4731-A5ED-93BE03126C0D}"/>
          </ac:spMkLst>
        </pc:spChg>
        <pc:spChg chg="mod">
          <ac:chgData name="Chris Lloyd" userId="73d123e7-c7e3-4648-b2fb-af4dedf36153" providerId="ADAL" clId="{2BFD12EB-BD75-4C94-B76D-BBE9F1DB262C}" dt="2021-03-18T09:49:31.905" v="189" actId="14100"/>
          <ac:spMkLst>
            <pc:docMk/>
            <pc:sldMk cId="2063493475" sldId="284"/>
            <ac:spMk id="27" creationId="{DBE93444-117D-404B-B227-79A9F34D2593}"/>
          </ac:spMkLst>
        </pc:spChg>
        <pc:spChg chg="mod">
          <ac:chgData name="Chris Lloyd" userId="73d123e7-c7e3-4648-b2fb-af4dedf36153" providerId="ADAL" clId="{2BFD12EB-BD75-4C94-B76D-BBE9F1DB262C}" dt="2021-03-18T09:45:31.492" v="102" actId="20577"/>
          <ac:spMkLst>
            <pc:docMk/>
            <pc:sldMk cId="2063493475" sldId="284"/>
            <ac:spMk id="29" creationId="{00000000-0000-0000-0000-000000000000}"/>
          </ac:spMkLst>
        </pc:spChg>
        <pc:spChg chg="add mod">
          <ac:chgData name="Chris Lloyd" userId="73d123e7-c7e3-4648-b2fb-af4dedf36153" providerId="ADAL" clId="{2BFD12EB-BD75-4C94-B76D-BBE9F1DB262C}" dt="2021-03-18T09:42:15.660" v="3" actId="14100"/>
          <ac:spMkLst>
            <pc:docMk/>
            <pc:sldMk cId="2063493475" sldId="284"/>
            <ac:spMk id="53" creationId="{CECF511C-2BB2-451D-AF84-DA5974E800C2}"/>
          </ac:spMkLst>
        </pc:spChg>
        <pc:spChg chg="del">
          <ac:chgData name="Chris Lloyd" userId="73d123e7-c7e3-4648-b2fb-af4dedf36153" providerId="ADAL" clId="{2BFD12EB-BD75-4C94-B76D-BBE9F1DB262C}" dt="2021-03-18T09:42:08.486" v="1" actId="478"/>
          <ac:spMkLst>
            <pc:docMk/>
            <pc:sldMk cId="2063493475" sldId="284"/>
            <ac:spMk id="140" creationId="{00000000-0000-0000-0000-000000000000}"/>
          </ac:spMkLst>
        </pc:spChg>
      </pc:sldChg>
      <pc:sldChg chg="addSp delSp modSp mod">
        <pc:chgData name="Chris Lloyd" userId="73d123e7-c7e3-4648-b2fb-af4dedf36153" providerId="ADAL" clId="{2BFD12EB-BD75-4C94-B76D-BBE9F1DB262C}" dt="2021-03-18T09:49:26.810" v="188" actId="14100"/>
        <pc:sldMkLst>
          <pc:docMk/>
          <pc:sldMk cId="3707345095" sldId="285"/>
        </pc:sldMkLst>
        <pc:spChg chg="mod">
          <ac:chgData name="Chris Lloyd" userId="73d123e7-c7e3-4648-b2fb-af4dedf36153" providerId="ADAL" clId="{2BFD12EB-BD75-4C94-B76D-BBE9F1DB262C}" dt="2021-03-18T09:46:48.028" v="149" actId="14100"/>
          <ac:spMkLst>
            <pc:docMk/>
            <pc:sldMk cId="3707345095" sldId="285"/>
            <ac:spMk id="14" creationId="{934D4F3D-4FFF-4731-A5ED-93BE03126C0D}"/>
          </ac:spMkLst>
        </pc:spChg>
        <pc:spChg chg="mod">
          <ac:chgData name="Chris Lloyd" userId="73d123e7-c7e3-4648-b2fb-af4dedf36153" providerId="ADAL" clId="{2BFD12EB-BD75-4C94-B76D-BBE9F1DB262C}" dt="2021-03-18T09:49:26.810" v="188" actId="14100"/>
          <ac:spMkLst>
            <pc:docMk/>
            <pc:sldMk cId="3707345095" sldId="285"/>
            <ac:spMk id="27" creationId="{DBE93444-117D-404B-B227-79A9F34D2593}"/>
          </ac:spMkLst>
        </pc:spChg>
        <pc:spChg chg="mod">
          <ac:chgData name="Chris Lloyd" userId="73d123e7-c7e3-4648-b2fb-af4dedf36153" providerId="ADAL" clId="{2BFD12EB-BD75-4C94-B76D-BBE9F1DB262C}" dt="2021-03-18T09:45:38.744" v="109" actId="20577"/>
          <ac:spMkLst>
            <pc:docMk/>
            <pc:sldMk cId="3707345095" sldId="285"/>
            <ac:spMk id="29" creationId="{00000000-0000-0000-0000-000000000000}"/>
          </ac:spMkLst>
        </pc:spChg>
        <pc:spChg chg="add mod">
          <ac:chgData name="Chris Lloyd" userId="73d123e7-c7e3-4648-b2fb-af4dedf36153" providerId="ADAL" clId="{2BFD12EB-BD75-4C94-B76D-BBE9F1DB262C}" dt="2021-03-18T09:43:04.099" v="16"/>
          <ac:spMkLst>
            <pc:docMk/>
            <pc:sldMk cId="3707345095" sldId="285"/>
            <ac:spMk id="59" creationId="{7CE5E7D5-3AB1-4FD2-953B-BF63C82D23E9}"/>
          </ac:spMkLst>
        </pc:spChg>
        <pc:spChg chg="del">
          <ac:chgData name="Chris Lloyd" userId="73d123e7-c7e3-4648-b2fb-af4dedf36153" providerId="ADAL" clId="{2BFD12EB-BD75-4C94-B76D-BBE9F1DB262C}" dt="2021-03-18T09:43:03.427" v="15" actId="478"/>
          <ac:spMkLst>
            <pc:docMk/>
            <pc:sldMk cId="3707345095" sldId="285"/>
            <ac:spMk id="140" creationId="{00000000-0000-0000-0000-000000000000}"/>
          </ac:spMkLst>
        </pc:spChg>
      </pc:sldChg>
      <pc:sldChg chg="addSp delSp modSp mod">
        <pc:chgData name="Chris Lloyd" userId="73d123e7-c7e3-4648-b2fb-af4dedf36153" providerId="ADAL" clId="{2BFD12EB-BD75-4C94-B76D-BBE9F1DB262C}" dt="2021-03-18T09:49:19.667" v="187" actId="14100"/>
        <pc:sldMkLst>
          <pc:docMk/>
          <pc:sldMk cId="2911396865" sldId="286"/>
        </pc:sldMkLst>
        <pc:spChg chg="mod">
          <ac:chgData name="Chris Lloyd" userId="73d123e7-c7e3-4648-b2fb-af4dedf36153" providerId="ADAL" clId="{2BFD12EB-BD75-4C94-B76D-BBE9F1DB262C}" dt="2021-03-18T09:46:25.646" v="139" actId="14100"/>
          <ac:spMkLst>
            <pc:docMk/>
            <pc:sldMk cId="2911396865" sldId="286"/>
            <ac:spMk id="14" creationId="{934D4F3D-4FFF-4731-A5ED-93BE03126C0D}"/>
          </ac:spMkLst>
        </pc:spChg>
        <pc:spChg chg="mod">
          <ac:chgData name="Chris Lloyd" userId="73d123e7-c7e3-4648-b2fb-af4dedf36153" providerId="ADAL" clId="{2BFD12EB-BD75-4C94-B76D-BBE9F1DB262C}" dt="2021-03-18T09:49:19.667" v="187" actId="14100"/>
          <ac:spMkLst>
            <pc:docMk/>
            <pc:sldMk cId="2911396865" sldId="286"/>
            <ac:spMk id="27" creationId="{DBE93444-117D-404B-B227-79A9F34D2593}"/>
          </ac:spMkLst>
        </pc:spChg>
        <pc:spChg chg="mod">
          <ac:chgData name="Chris Lloyd" userId="73d123e7-c7e3-4648-b2fb-af4dedf36153" providerId="ADAL" clId="{2BFD12EB-BD75-4C94-B76D-BBE9F1DB262C}" dt="2021-03-18T09:45:50.934" v="125" actId="20577"/>
          <ac:spMkLst>
            <pc:docMk/>
            <pc:sldMk cId="2911396865" sldId="286"/>
            <ac:spMk id="29" creationId="{00000000-0000-0000-0000-000000000000}"/>
          </ac:spMkLst>
        </pc:spChg>
        <pc:spChg chg="mod">
          <ac:chgData name="Chris Lloyd" userId="73d123e7-c7e3-4648-b2fb-af4dedf36153" providerId="ADAL" clId="{2BFD12EB-BD75-4C94-B76D-BBE9F1DB262C}" dt="2021-03-18T09:48:58.364" v="180" actId="20577"/>
          <ac:spMkLst>
            <pc:docMk/>
            <pc:sldMk cId="2911396865" sldId="286"/>
            <ac:spMk id="62" creationId="{E34C5948-3329-4C6D-9E46-4B6693A4DFD3}"/>
          </ac:spMkLst>
        </pc:spChg>
        <pc:spChg chg="add mod">
          <ac:chgData name="Chris Lloyd" userId="73d123e7-c7e3-4648-b2fb-af4dedf36153" providerId="ADAL" clId="{2BFD12EB-BD75-4C94-B76D-BBE9F1DB262C}" dt="2021-03-18T09:43:12.368" v="20"/>
          <ac:spMkLst>
            <pc:docMk/>
            <pc:sldMk cId="2911396865" sldId="286"/>
            <ac:spMk id="76" creationId="{62A7D250-81AA-4343-AC23-408135A31E37}"/>
          </ac:spMkLst>
        </pc:spChg>
        <pc:spChg chg="del">
          <ac:chgData name="Chris Lloyd" userId="73d123e7-c7e3-4648-b2fb-af4dedf36153" providerId="ADAL" clId="{2BFD12EB-BD75-4C94-B76D-BBE9F1DB262C}" dt="2021-03-18T09:43:11.649" v="19" actId="478"/>
          <ac:spMkLst>
            <pc:docMk/>
            <pc:sldMk cId="2911396865" sldId="286"/>
            <ac:spMk id="140" creationId="{00000000-0000-0000-0000-000000000000}"/>
          </ac:spMkLst>
        </pc:spChg>
      </pc:sldChg>
      <pc:sldChg chg="addSp delSp modSp mod">
        <pc:chgData name="Chris Lloyd" userId="73d123e7-c7e3-4648-b2fb-af4dedf36153" providerId="ADAL" clId="{2BFD12EB-BD75-4C94-B76D-BBE9F1DB262C}" dt="2021-03-18T09:49:11.243" v="184" actId="14100"/>
        <pc:sldMkLst>
          <pc:docMk/>
          <pc:sldMk cId="3273650365" sldId="288"/>
        </pc:sldMkLst>
        <pc:spChg chg="mod">
          <ac:chgData name="Chris Lloyd" userId="73d123e7-c7e3-4648-b2fb-af4dedf36153" providerId="ADAL" clId="{2BFD12EB-BD75-4C94-B76D-BBE9F1DB262C}" dt="2021-03-18T09:46:37.150" v="144" actId="14100"/>
          <ac:spMkLst>
            <pc:docMk/>
            <pc:sldMk cId="3273650365" sldId="288"/>
            <ac:spMk id="14" creationId="{934D4F3D-4FFF-4731-A5ED-93BE03126C0D}"/>
          </ac:spMkLst>
        </pc:spChg>
        <pc:spChg chg="mod">
          <ac:chgData name="Chris Lloyd" userId="73d123e7-c7e3-4648-b2fb-af4dedf36153" providerId="ADAL" clId="{2BFD12EB-BD75-4C94-B76D-BBE9F1DB262C}" dt="2021-03-18T09:49:11.243" v="184" actId="14100"/>
          <ac:spMkLst>
            <pc:docMk/>
            <pc:sldMk cId="3273650365" sldId="288"/>
            <ac:spMk id="27" creationId="{DBE93444-117D-404B-B227-79A9F34D2593}"/>
          </ac:spMkLst>
        </pc:spChg>
        <pc:spChg chg="mod">
          <ac:chgData name="Chris Lloyd" userId="73d123e7-c7e3-4648-b2fb-af4dedf36153" providerId="ADAL" clId="{2BFD12EB-BD75-4C94-B76D-BBE9F1DB262C}" dt="2021-03-18T09:45:43.464" v="116" actId="20577"/>
          <ac:spMkLst>
            <pc:docMk/>
            <pc:sldMk cId="3273650365" sldId="288"/>
            <ac:spMk id="29" creationId="{00000000-0000-0000-0000-000000000000}"/>
          </ac:spMkLst>
        </pc:spChg>
        <pc:spChg chg="mod">
          <ac:chgData name="Chris Lloyd" userId="73d123e7-c7e3-4648-b2fb-af4dedf36153" providerId="ADAL" clId="{2BFD12EB-BD75-4C94-B76D-BBE9F1DB262C}" dt="2021-03-18T09:49:03.960" v="183" actId="20577"/>
          <ac:spMkLst>
            <pc:docMk/>
            <pc:sldMk cId="3273650365" sldId="288"/>
            <ac:spMk id="62" creationId="{E34C5948-3329-4C6D-9E46-4B6693A4DFD3}"/>
          </ac:spMkLst>
        </pc:spChg>
        <pc:spChg chg="add mod">
          <ac:chgData name="Chris Lloyd" userId="73d123e7-c7e3-4648-b2fb-af4dedf36153" providerId="ADAL" clId="{2BFD12EB-BD75-4C94-B76D-BBE9F1DB262C}" dt="2021-03-18T09:43:08.226" v="18"/>
          <ac:spMkLst>
            <pc:docMk/>
            <pc:sldMk cId="3273650365" sldId="288"/>
            <ac:spMk id="76" creationId="{BF6CB5E2-C207-4B69-BA2D-5D58BE3A27C6}"/>
          </ac:spMkLst>
        </pc:spChg>
        <pc:spChg chg="del">
          <ac:chgData name="Chris Lloyd" userId="73d123e7-c7e3-4648-b2fb-af4dedf36153" providerId="ADAL" clId="{2BFD12EB-BD75-4C94-B76D-BBE9F1DB262C}" dt="2021-03-18T09:43:07.554" v="17" actId="478"/>
          <ac:spMkLst>
            <pc:docMk/>
            <pc:sldMk cId="3273650365" sldId="288"/>
            <ac:spMk id="14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7905-5208-45C9-91A7-153AFC22B9EB}" type="datetimeFigureOut">
              <a:rPr lang="en-GB" smtClean="0"/>
              <a:t>18/03/2021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A888-D3E9-4A2B-B344-8C41375D90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05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13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84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69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18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38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91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86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4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70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63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46A27-02A3-47DB-BAD0-D551CDA02127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1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ransition>
    <p:fade thruBlk="1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creativecommons.org/licenses/by-nc-sa/2.0/uk/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creativecommons.org/licenses/by-nc-sa/2.0/uk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creativecommons.org/licenses/by-nc-sa/2.0/uk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creativecommons.org/licenses/by-nc-sa/2.0/uk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science.cleapss.org.uk/Resource/PP027-Making-copper-sulfate-crystals.pdf" TargetMode="External"/><Relationship Id="rId7" Type="http://schemas.openxmlformats.org/officeDocument/2006/relationships/hyperlink" Target="https://creativecommons.org/licenses/by-nc-sa/2.0/uk/" TargetMode="External"/><Relationship Id="rId2" Type="http://schemas.openxmlformats.org/officeDocument/2006/relationships/hyperlink" Target="http://www.aqa.org.uk/resources/science/gcse/teach/practical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creativecommons.org/licenses/by-nc-sa/2.0/uk/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creativecommons.org/licenses/by-nc-sa/2.0/uk/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creativecommons.org/licenses/by-nc-sa/2.0/uk/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creativecommons.org/licenses/by-nc-sa/2.0/uk/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creativecommons.org/licenses/by-nc-sa/2.0/uk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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Half fill beaker with just boiled water 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5336394"/>
            <a:ext cx="1733975" cy="1269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1" name="Picture 14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EA31999-F903-4999-BE62-4C97E5A95449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87C26041-746C-43EF-BF05-23C9BA40D08D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3160FC7-3015-4C1E-86A6-326FC48F5CAA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612E825-4A92-493F-89FC-1BD4B7F17A1E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C5E301B-5886-44C8-90C7-DA0953CECBA1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FC6F1B9-86B2-4CDA-BED2-59441C51E462}"/>
              </a:ext>
            </a:extLst>
          </p:cNvPr>
          <p:cNvSpPr txBox="1"/>
          <p:nvPr/>
        </p:nvSpPr>
        <p:spPr>
          <a:xfrm>
            <a:off x="215331" y="5524304"/>
            <a:ext cx="4576618" cy="10589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400" b="1" dirty="0">
                <a:solidFill>
                  <a:srgbClr val="0070C0"/>
                </a:solidFill>
                <a:sym typeface="Wingdings 2" panose="05020102010507070707" pitchFamily="18" charset="2"/>
              </a:rPr>
              <a:t>National 5 Chemistry: Acids &amp; Bases – Neutralisation</a:t>
            </a:r>
          </a:p>
          <a:p>
            <a:endParaRPr lang="en-GB" sz="1400" b="1" dirty="0">
              <a:sym typeface="Wingdings 2" panose="05020102010507070707" pitchFamily="18" charset="2"/>
            </a:endParaRP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Wear goggles (BS EN166 3).</a:t>
            </a: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Do not pour your solution down the sink.</a:t>
            </a:r>
          </a:p>
          <a:p>
            <a:endParaRPr lang="en-GB" sz="1400" dirty="0">
              <a:sym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4964180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1057">
            <a:extLst>
              <a:ext uri="{FF2B5EF4-FFF2-40B4-BE49-F238E27FC236}">
                <a16:creationId xmlns:a16="http://schemas.microsoft.com/office/drawing/2014/main" id="{EA4EFB41-4D9B-424C-B220-9012695721FC}"/>
              </a:ext>
            </a:extLst>
          </p:cNvPr>
          <p:cNvSpPr/>
          <p:nvPr/>
        </p:nvSpPr>
        <p:spPr>
          <a:xfrm>
            <a:off x="9232693" y="4323322"/>
            <a:ext cx="199523" cy="77228"/>
          </a:xfrm>
          <a:custGeom>
            <a:avLst/>
            <a:gdLst>
              <a:gd name="connsiteX0" fmla="*/ 0 w 1052512"/>
              <a:gd name="connsiteY0" fmla="*/ 0 h 714375"/>
              <a:gd name="connsiteX1" fmla="*/ 695325 w 1052512"/>
              <a:gd name="connsiteY1" fmla="*/ 714375 h 714375"/>
              <a:gd name="connsiteX2" fmla="*/ 1052512 w 1052512"/>
              <a:gd name="connsiteY2" fmla="*/ 23812 h 714375"/>
              <a:gd name="connsiteX3" fmla="*/ 0 w 1052512"/>
              <a:gd name="connsiteY3" fmla="*/ 0 h 714375"/>
              <a:gd name="connsiteX0" fmla="*/ 0 w 1040606"/>
              <a:gd name="connsiteY0" fmla="*/ 0 h 714375"/>
              <a:gd name="connsiteX1" fmla="*/ 695325 w 1040606"/>
              <a:gd name="connsiteY1" fmla="*/ 714375 h 714375"/>
              <a:gd name="connsiteX2" fmla="*/ 1040606 w 1040606"/>
              <a:gd name="connsiteY2" fmla="*/ 21431 h 714375"/>
              <a:gd name="connsiteX3" fmla="*/ 0 w 1040606"/>
              <a:gd name="connsiteY3" fmla="*/ 0 h 714375"/>
              <a:gd name="connsiteX0" fmla="*/ 0 w 1007268"/>
              <a:gd name="connsiteY0" fmla="*/ 0 h 702469"/>
              <a:gd name="connsiteX1" fmla="*/ 661987 w 1007268"/>
              <a:gd name="connsiteY1" fmla="*/ 702469 h 702469"/>
              <a:gd name="connsiteX2" fmla="*/ 1007268 w 1007268"/>
              <a:gd name="connsiteY2" fmla="*/ 9525 h 702469"/>
              <a:gd name="connsiteX3" fmla="*/ 0 w 1007268"/>
              <a:gd name="connsiteY3" fmla="*/ 0 h 702469"/>
              <a:gd name="connsiteX0" fmla="*/ 0 w 1023937"/>
              <a:gd name="connsiteY0" fmla="*/ 0 h 702469"/>
              <a:gd name="connsiteX1" fmla="*/ 678656 w 1023937"/>
              <a:gd name="connsiteY1" fmla="*/ 702469 h 702469"/>
              <a:gd name="connsiteX2" fmla="*/ 1023937 w 1023937"/>
              <a:gd name="connsiteY2" fmla="*/ 9525 h 702469"/>
              <a:gd name="connsiteX3" fmla="*/ 0 w 1023937"/>
              <a:gd name="connsiteY3" fmla="*/ 0 h 702469"/>
              <a:gd name="connsiteX0" fmla="*/ 0 w 1023937"/>
              <a:gd name="connsiteY0" fmla="*/ 0 h 707231"/>
              <a:gd name="connsiteX1" fmla="*/ 673893 w 1023937"/>
              <a:gd name="connsiteY1" fmla="*/ 707231 h 707231"/>
              <a:gd name="connsiteX2" fmla="*/ 1023937 w 1023937"/>
              <a:gd name="connsiteY2" fmla="*/ 9525 h 707231"/>
              <a:gd name="connsiteX3" fmla="*/ 0 w 1023937"/>
              <a:gd name="connsiteY3" fmla="*/ 0 h 707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3937" h="707231">
                <a:moveTo>
                  <a:pt x="0" y="0"/>
                </a:moveTo>
                <a:lnTo>
                  <a:pt x="673893" y="707231"/>
                </a:lnTo>
                <a:lnTo>
                  <a:pt x="1023937" y="952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67160501-C011-4C1A-88BD-5AAAD24C2DA5}"/>
              </a:ext>
            </a:extLst>
          </p:cNvPr>
          <p:cNvSpPr/>
          <p:nvPr/>
        </p:nvSpPr>
        <p:spPr>
          <a:xfrm>
            <a:off x="10426781" y="3748369"/>
            <a:ext cx="1316311" cy="191536"/>
          </a:xfrm>
          <a:custGeom>
            <a:avLst/>
            <a:gdLst>
              <a:gd name="connsiteX0" fmla="*/ 0 w 1212850"/>
              <a:gd name="connsiteY0" fmla="*/ 0 h 177804"/>
              <a:gd name="connsiteX1" fmla="*/ 50800 w 1212850"/>
              <a:gd name="connsiteY1" fmla="*/ 25400 h 177804"/>
              <a:gd name="connsiteX2" fmla="*/ 57150 w 1212850"/>
              <a:gd name="connsiteY2" fmla="*/ 44450 h 177804"/>
              <a:gd name="connsiteX3" fmla="*/ 95250 w 1212850"/>
              <a:gd name="connsiteY3" fmla="*/ 69850 h 177804"/>
              <a:gd name="connsiteX4" fmla="*/ 152400 w 1212850"/>
              <a:gd name="connsiteY4" fmla="*/ 107950 h 177804"/>
              <a:gd name="connsiteX5" fmla="*/ 171450 w 1212850"/>
              <a:gd name="connsiteY5" fmla="*/ 120650 h 177804"/>
              <a:gd name="connsiteX6" fmla="*/ 228600 w 1212850"/>
              <a:gd name="connsiteY6" fmla="*/ 139700 h 177804"/>
              <a:gd name="connsiteX7" fmla="*/ 247650 w 1212850"/>
              <a:gd name="connsiteY7" fmla="*/ 146050 h 177804"/>
              <a:gd name="connsiteX8" fmla="*/ 285750 w 1212850"/>
              <a:gd name="connsiteY8" fmla="*/ 165100 h 177804"/>
              <a:gd name="connsiteX9" fmla="*/ 438150 w 1212850"/>
              <a:gd name="connsiteY9" fmla="*/ 171450 h 177804"/>
              <a:gd name="connsiteX10" fmla="*/ 463550 w 1212850"/>
              <a:gd name="connsiteY10" fmla="*/ 177800 h 177804"/>
              <a:gd name="connsiteX11" fmla="*/ 762000 w 1212850"/>
              <a:gd name="connsiteY11" fmla="*/ 165100 h 177804"/>
              <a:gd name="connsiteX12" fmla="*/ 781050 w 1212850"/>
              <a:gd name="connsiteY12" fmla="*/ 158750 h 177804"/>
              <a:gd name="connsiteX13" fmla="*/ 800100 w 1212850"/>
              <a:gd name="connsiteY13" fmla="*/ 146050 h 177804"/>
              <a:gd name="connsiteX14" fmla="*/ 889000 w 1212850"/>
              <a:gd name="connsiteY14" fmla="*/ 139700 h 177804"/>
              <a:gd name="connsiteX15" fmla="*/ 933450 w 1212850"/>
              <a:gd name="connsiteY15" fmla="*/ 127000 h 177804"/>
              <a:gd name="connsiteX16" fmla="*/ 952500 w 1212850"/>
              <a:gd name="connsiteY16" fmla="*/ 120650 h 177804"/>
              <a:gd name="connsiteX17" fmla="*/ 984250 w 1212850"/>
              <a:gd name="connsiteY17" fmla="*/ 114300 h 177804"/>
              <a:gd name="connsiteX18" fmla="*/ 1003300 w 1212850"/>
              <a:gd name="connsiteY18" fmla="*/ 107950 h 177804"/>
              <a:gd name="connsiteX19" fmla="*/ 1035050 w 1212850"/>
              <a:gd name="connsiteY19" fmla="*/ 101600 h 177804"/>
              <a:gd name="connsiteX20" fmla="*/ 1054100 w 1212850"/>
              <a:gd name="connsiteY20" fmla="*/ 95250 h 177804"/>
              <a:gd name="connsiteX21" fmla="*/ 1123950 w 1212850"/>
              <a:gd name="connsiteY21" fmla="*/ 88900 h 177804"/>
              <a:gd name="connsiteX22" fmla="*/ 1143000 w 1212850"/>
              <a:gd name="connsiteY22" fmla="*/ 82550 h 177804"/>
              <a:gd name="connsiteX23" fmla="*/ 1155700 w 1212850"/>
              <a:gd name="connsiteY23" fmla="*/ 44450 h 177804"/>
              <a:gd name="connsiteX24" fmla="*/ 1212850 w 1212850"/>
              <a:gd name="connsiteY24" fmla="*/ 31750 h 177804"/>
              <a:gd name="connsiteX25" fmla="*/ 1155700 w 1212850"/>
              <a:gd name="connsiteY25" fmla="*/ 12700 h 177804"/>
              <a:gd name="connsiteX26" fmla="*/ 1117600 w 1212850"/>
              <a:gd name="connsiteY26" fmla="*/ 25400 h 177804"/>
              <a:gd name="connsiteX27" fmla="*/ 0 w 1212850"/>
              <a:gd name="connsiteY27" fmla="*/ 0 h 177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12850" h="177804">
                <a:moveTo>
                  <a:pt x="0" y="0"/>
                </a:moveTo>
                <a:cubicBezTo>
                  <a:pt x="36499" y="6083"/>
                  <a:pt x="36370" y="-3461"/>
                  <a:pt x="50800" y="25400"/>
                </a:cubicBezTo>
                <a:cubicBezTo>
                  <a:pt x="53793" y="31387"/>
                  <a:pt x="52417" y="39717"/>
                  <a:pt x="57150" y="44450"/>
                </a:cubicBezTo>
                <a:cubicBezTo>
                  <a:pt x="67943" y="55243"/>
                  <a:pt x="82550" y="61383"/>
                  <a:pt x="95250" y="69850"/>
                </a:cubicBezTo>
                <a:lnTo>
                  <a:pt x="152400" y="107950"/>
                </a:lnTo>
                <a:cubicBezTo>
                  <a:pt x="158750" y="112183"/>
                  <a:pt x="164210" y="118237"/>
                  <a:pt x="171450" y="120650"/>
                </a:cubicBezTo>
                <a:lnTo>
                  <a:pt x="228600" y="139700"/>
                </a:lnTo>
                <a:cubicBezTo>
                  <a:pt x="234950" y="141817"/>
                  <a:pt x="242081" y="142337"/>
                  <a:pt x="247650" y="146050"/>
                </a:cubicBezTo>
                <a:cubicBezTo>
                  <a:pt x="259155" y="153720"/>
                  <a:pt x="270962" y="164005"/>
                  <a:pt x="285750" y="165100"/>
                </a:cubicBezTo>
                <a:cubicBezTo>
                  <a:pt x="336455" y="168856"/>
                  <a:pt x="387350" y="169333"/>
                  <a:pt x="438150" y="171450"/>
                </a:cubicBezTo>
                <a:cubicBezTo>
                  <a:pt x="446617" y="173567"/>
                  <a:pt x="454824" y="177971"/>
                  <a:pt x="463550" y="177800"/>
                </a:cubicBezTo>
                <a:cubicBezTo>
                  <a:pt x="563104" y="175848"/>
                  <a:pt x="762000" y="165100"/>
                  <a:pt x="762000" y="165100"/>
                </a:cubicBezTo>
                <a:cubicBezTo>
                  <a:pt x="768350" y="162983"/>
                  <a:pt x="775063" y="161743"/>
                  <a:pt x="781050" y="158750"/>
                </a:cubicBezTo>
                <a:cubicBezTo>
                  <a:pt x="787876" y="155337"/>
                  <a:pt x="792584" y="147376"/>
                  <a:pt x="800100" y="146050"/>
                </a:cubicBezTo>
                <a:cubicBezTo>
                  <a:pt x="829357" y="140887"/>
                  <a:pt x="859367" y="141817"/>
                  <a:pt x="889000" y="139700"/>
                </a:cubicBezTo>
                <a:cubicBezTo>
                  <a:pt x="934675" y="124475"/>
                  <a:pt x="877636" y="142947"/>
                  <a:pt x="933450" y="127000"/>
                </a:cubicBezTo>
                <a:cubicBezTo>
                  <a:pt x="939886" y="125161"/>
                  <a:pt x="946006" y="122273"/>
                  <a:pt x="952500" y="120650"/>
                </a:cubicBezTo>
                <a:cubicBezTo>
                  <a:pt x="962971" y="118032"/>
                  <a:pt x="973779" y="116918"/>
                  <a:pt x="984250" y="114300"/>
                </a:cubicBezTo>
                <a:cubicBezTo>
                  <a:pt x="990744" y="112677"/>
                  <a:pt x="996806" y="109573"/>
                  <a:pt x="1003300" y="107950"/>
                </a:cubicBezTo>
                <a:cubicBezTo>
                  <a:pt x="1013771" y="105332"/>
                  <a:pt x="1024579" y="104218"/>
                  <a:pt x="1035050" y="101600"/>
                </a:cubicBezTo>
                <a:cubicBezTo>
                  <a:pt x="1041544" y="99977"/>
                  <a:pt x="1047474" y="96197"/>
                  <a:pt x="1054100" y="95250"/>
                </a:cubicBezTo>
                <a:cubicBezTo>
                  <a:pt x="1077244" y="91944"/>
                  <a:pt x="1100667" y="91017"/>
                  <a:pt x="1123950" y="88900"/>
                </a:cubicBezTo>
                <a:cubicBezTo>
                  <a:pt x="1130300" y="86783"/>
                  <a:pt x="1139109" y="87997"/>
                  <a:pt x="1143000" y="82550"/>
                </a:cubicBezTo>
                <a:cubicBezTo>
                  <a:pt x="1150781" y="71657"/>
                  <a:pt x="1143000" y="48683"/>
                  <a:pt x="1155700" y="44450"/>
                </a:cubicBezTo>
                <a:cubicBezTo>
                  <a:pt x="1186964" y="34029"/>
                  <a:pt x="1168148" y="39200"/>
                  <a:pt x="1212850" y="31750"/>
                </a:cubicBezTo>
                <a:cubicBezTo>
                  <a:pt x="1203005" y="-7629"/>
                  <a:pt x="1213900" y="229"/>
                  <a:pt x="1155700" y="12700"/>
                </a:cubicBezTo>
                <a:cubicBezTo>
                  <a:pt x="1142610" y="15505"/>
                  <a:pt x="1117600" y="25400"/>
                  <a:pt x="1117600" y="25400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beaker with just boiled water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Freeform 138"/>
          <p:cNvSpPr/>
          <p:nvPr/>
        </p:nvSpPr>
        <p:spPr>
          <a:xfrm>
            <a:off x="3641351" y="3004075"/>
            <a:ext cx="628583" cy="2020407"/>
          </a:xfrm>
          <a:custGeom>
            <a:avLst/>
            <a:gdLst>
              <a:gd name="connsiteX0" fmla="*/ 36050 w 795698"/>
              <a:gd name="connsiteY0" fmla="*/ 0 h 2616279"/>
              <a:gd name="connsiteX1" fmla="*/ 36050 w 795698"/>
              <a:gd name="connsiteY1" fmla="*/ 2178050 h 2616279"/>
              <a:gd name="connsiteX2" fmla="*/ 410700 w 795698"/>
              <a:gd name="connsiteY2" fmla="*/ 2616200 h 2616279"/>
              <a:gd name="connsiteX3" fmla="*/ 759950 w 795698"/>
              <a:gd name="connsiteY3" fmla="*/ 2171700 h 2616279"/>
              <a:gd name="connsiteX4" fmla="*/ 766300 w 795698"/>
              <a:gd name="connsiteY4" fmla="*/ 12700 h 2616279"/>
              <a:gd name="connsiteX0" fmla="*/ 27635 w 787283"/>
              <a:gd name="connsiteY0" fmla="*/ 0 h 2616279"/>
              <a:gd name="connsiteX1" fmla="*/ 27635 w 787283"/>
              <a:gd name="connsiteY1" fmla="*/ 2178050 h 2616279"/>
              <a:gd name="connsiteX2" fmla="*/ 402285 w 787283"/>
              <a:gd name="connsiteY2" fmla="*/ 2616200 h 2616279"/>
              <a:gd name="connsiteX3" fmla="*/ 751535 w 787283"/>
              <a:gd name="connsiteY3" fmla="*/ 2171700 h 2616279"/>
              <a:gd name="connsiteX4" fmla="*/ 757885 w 787283"/>
              <a:gd name="connsiteY4" fmla="*/ 12700 h 2616279"/>
              <a:gd name="connsiteX0" fmla="*/ 27635 w 781551"/>
              <a:gd name="connsiteY0" fmla="*/ 0 h 2616279"/>
              <a:gd name="connsiteX1" fmla="*/ 27635 w 781551"/>
              <a:gd name="connsiteY1" fmla="*/ 2178050 h 2616279"/>
              <a:gd name="connsiteX2" fmla="*/ 402285 w 781551"/>
              <a:gd name="connsiteY2" fmla="*/ 2616200 h 2616279"/>
              <a:gd name="connsiteX3" fmla="*/ 751535 w 781551"/>
              <a:gd name="connsiteY3" fmla="*/ 2171700 h 2616279"/>
              <a:gd name="connsiteX4" fmla="*/ 757885 w 781551"/>
              <a:gd name="connsiteY4" fmla="*/ 12700 h 2616279"/>
              <a:gd name="connsiteX0" fmla="*/ 27635 w 763164"/>
              <a:gd name="connsiteY0" fmla="*/ 0 h 2616279"/>
              <a:gd name="connsiteX1" fmla="*/ 27635 w 763164"/>
              <a:gd name="connsiteY1" fmla="*/ 2178050 h 2616279"/>
              <a:gd name="connsiteX2" fmla="*/ 402285 w 763164"/>
              <a:gd name="connsiteY2" fmla="*/ 2616200 h 2616279"/>
              <a:gd name="connsiteX3" fmla="*/ 751535 w 763164"/>
              <a:gd name="connsiteY3" fmla="*/ 2171700 h 2616279"/>
              <a:gd name="connsiteX4" fmla="*/ 757885 w 763164"/>
              <a:gd name="connsiteY4" fmla="*/ 12700 h 2616279"/>
              <a:gd name="connsiteX0" fmla="*/ 27635 w 761412"/>
              <a:gd name="connsiteY0" fmla="*/ 0 h 2616279"/>
              <a:gd name="connsiteX1" fmla="*/ 27635 w 761412"/>
              <a:gd name="connsiteY1" fmla="*/ 2178050 h 2616279"/>
              <a:gd name="connsiteX2" fmla="*/ 402285 w 761412"/>
              <a:gd name="connsiteY2" fmla="*/ 2616200 h 2616279"/>
              <a:gd name="connsiteX3" fmla="*/ 751535 w 761412"/>
              <a:gd name="connsiteY3" fmla="*/ 2171700 h 2616279"/>
              <a:gd name="connsiteX4" fmla="*/ 757885 w 761412"/>
              <a:gd name="connsiteY4" fmla="*/ 12700 h 2616279"/>
              <a:gd name="connsiteX0" fmla="*/ 4 w 733781"/>
              <a:gd name="connsiteY0" fmla="*/ 0 h 2616203"/>
              <a:gd name="connsiteX1" fmla="*/ 4 w 733781"/>
              <a:gd name="connsiteY1" fmla="*/ 2178050 h 2616203"/>
              <a:gd name="connsiteX2" fmla="*/ 374654 w 733781"/>
              <a:gd name="connsiteY2" fmla="*/ 2616200 h 2616203"/>
              <a:gd name="connsiteX3" fmla="*/ 723904 w 733781"/>
              <a:gd name="connsiteY3" fmla="*/ 2171700 h 2616203"/>
              <a:gd name="connsiteX4" fmla="*/ 730254 w 733781"/>
              <a:gd name="connsiteY4" fmla="*/ 12700 h 2616203"/>
              <a:gd name="connsiteX0" fmla="*/ 6 w 733783"/>
              <a:gd name="connsiteY0" fmla="*/ 0 h 2616203"/>
              <a:gd name="connsiteX1" fmla="*/ 6 w 733783"/>
              <a:gd name="connsiteY1" fmla="*/ 2178050 h 2616203"/>
              <a:gd name="connsiteX2" fmla="*/ 374656 w 733783"/>
              <a:gd name="connsiteY2" fmla="*/ 2616200 h 2616203"/>
              <a:gd name="connsiteX3" fmla="*/ 723906 w 733783"/>
              <a:gd name="connsiteY3" fmla="*/ 2171700 h 2616203"/>
              <a:gd name="connsiteX4" fmla="*/ 730256 w 733783"/>
              <a:gd name="connsiteY4" fmla="*/ 12700 h 2616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783" h="2616203">
                <a:moveTo>
                  <a:pt x="6" y="0"/>
                </a:moveTo>
                <a:cubicBezTo>
                  <a:pt x="535" y="2077508"/>
                  <a:pt x="1064" y="1951567"/>
                  <a:pt x="6" y="2178050"/>
                </a:cubicBezTo>
                <a:cubicBezTo>
                  <a:pt x="-1052" y="2404533"/>
                  <a:pt x="127006" y="2617258"/>
                  <a:pt x="374656" y="2616200"/>
                </a:cubicBezTo>
                <a:cubicBezTo>
                  <a:pt x="622306" y="2615142"/>
                  <a:pt x="715439" y="2440516"/>
                  <a:pt x="723906" y="2171700"/>
                </a:cubicBezTo>
                <a:cubicBezTo>
                  <a:pt x="732373" y="1902884"/>
                  <a:pt x="737664" y="1821392"/>
                  <a:pt x="730256" y="12700"/>
                </a:cubicBezTo>
              </a:path>
            </a:pathLst>
          </a:cu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Freeform 137"/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1" name="Picture 14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920904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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Add 15cm</a:t>
            </a:r>
            <a:r>
              <a:rPr lang="en-GB" sz="2000" baseline="30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sulphuric acid –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ADA116-FFA6-4D00-A575-9B25B1AA7472}"/>
              </a:ext>
            </a:extLst>
          </p:cNvPr>
          <p:cNvSpPr txBox="1"/>
          <p:nvPr/>
        </p:nvSpPr>
        <p:spPr>
          <a:xfrm>
            <a:off x="165448" y="282438"/>
            <a:ext cx="4673631" cy="1041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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1.8-2.0g copper oxide. Add half and swirl,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1 minute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, add the other half.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pPr algn="r"/>
            <a:endParaRPr lang="en-GB" sz="2400" dirty="0"/>
          </a:p>
        </p:txBody>
      </p:sp>
      <p:sp>
        <p:nvSpPr>
          <p:cNvPr id="17" name="Bent Arrow 118">
            <a:extLst>
              <a:ext uri="{FF2B5EF4-FFF2-40B4-BE49-F238E27FC236}">
                <a16:creationId xmlns:a16="http://schemas.microsoft.com/office/drawing/2014/main" id="{0CC7C41A-B2EE-4434-929C-2CF756AE6AE4}"/>
              </a:ext>
            </a:extLst>
          </p:cNvPr>
          <p:cNvSpPr/>
          <p:nvPr/>
        </p:nvSpPr>
        <p:spPr>
          <a:xfrm rot="5400000">
            <a:off x="3212989" y="1523384"/>
            <a:ext cx="1171369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Freeform 137">
            <a:extLst>
              <a:ext uri="{FF2B5EF4-FFF2-40B4-BE49-F238E27FC236}">
                <a16:creationId xmlns:a16="http://schemas.microsoft.com/office/drawing/2014/main" id="{75F43105-EDA9-497D-845A-4D057824A6FF}"/>
              </a:ext>
            </a:extLst>
          </p:cNvPr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7671F05-9D55-43B8-9D9C-B68A20C0E556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53CE3557-4B59-4C4F-996A-C7279E00A511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34925E0-EF13-44D4-BE43-EE39B3774ABC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A755DB3-1F9C-4082-B919-5B0A0CF293A4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8C899F3-24DD-4B78-8739-34B3C1368F25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DBE93444-117D-404B-B227-79A9F34D2593}"/>
              </a:ext>
            </a:extLst>
          </p:cNvPr>
          <p:cNvSpPr txBox="1"/>
          <p:nvPr/>
        </p:nvSpPr>
        <p:spPr>
          <a:xfrm>
            <a:off x="9140020" y="149898"/>
            <a:ext cx="2603071" cy="13671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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Filter copper sulphate solution (max 3 min)            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34" name="Bent Arrow 80">
            <a:extLst>
              <a:ext uri="{FF2B5EF4-FFF2-40B4-BE49-F238E27FC236}">
                <a16:creationId xmlns:a16="http://schemas.microsoft.com/office/drawing/2014/main" id="{577E2BDE-E470-41C6-91F9-C399A9D171AA}"/>
              </a:ext>
            </a:extLst>
          </p:cNvPr>
          <p:cNvSpPr/>
          <p:nvPr/>
        </p:nvSpPr>
        <p:spPr>
          <a:xfrm rot="16200000" flipH="1">
            <a:off x="6626873" y="285056"/>
            <a:ext cx="711200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F388E05-79D2-4C91-8CA1-DCF9E1840CE2}"/>
              </a:ext>
            </a:extLst>
          </p:cNvPr>
          <p:cNvGrpSpPr/>
          <p:nvPr/>
        </p:nvGrpSpPr>
        <p:grpSpPr>
          <a:xfrm>
            <a:off x="6123912" y="1783575"/>
            <a:ext cx="1216222" cy="1698463"/>
            <a:chOff x="6084410" y="1777256"/>
            <a:chExt cx="1216222" cy="1698463"/>
          </a:xfrm>
        </p:grpSpPr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8F4BEB7A-1B41-4056-BE20-A27066430BD5}"/>
                </a:ext>
              </a:extLst>
            </p:cNvPr>
            <p:cNvSpPr/>
            <p:nvPr/>
          </p:nvSpPr>
          <p:spPr>
            <a:xfrm>
              <a:off x="6103572" y="3149667"/>
              <a:ext cx="1172909" cy="302196"/>
            </a:xfrm>
            <a:prstGeom prst="trapezoid">
              <a:avLst>
                <a:gd name="adj" fmla="val 360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F9E3BAC-0BD8-4631-B1DB-06F5B02A7C57}"/>
                </a:ext>
              </a:extLst>
            </p:cNvPr>
            <p:cNvCxnSpPr/>
            <p:nvPr/>
          </p:nvCxnSpPr>
          <p:spPr>
            <a:xfrm>
              <a:off x="6429790" y="1777256"/>
              <a:ext cx="0" cy="72008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CB97C41-4837-49A1-BB51-A9525458C825}"/>
                </a:ext>
              </a:extLst>
            </p:cNvPr>
            <p:cNvCxnSpPr/>
            <p:nvPr/>
          </p:nvCxnSpPr>
          <p:spPr>
            <a:xfrm flipH="1">
              <a:off x="6084410" y="2497336"/>
              <a:ext cx="345380" cy="974576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FBF27C7-5BB8-48E8-A31E-1FD2F787AE07}"/>
                </a:ext>
              </a:extLst>
            </p:cNvPr>
            <p:cNvCxnSpPr/>
            <p:nvPr/>
          </p:nvCxnSpPr>
          <p:spPr>
            <a:xfrm>
              <a:off x="6084410" y="3471912"/>
              <a:ext cx="1202226" cy="3807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6AA2658-E4D6-46B5-8866-F9F7612867DB}"/>
                </a:ext>
              </a:extLst>
            </p:cNvPr>
            <p:cNvCxnSpPr/>
            <p:nvPr/>
          </p:nvCxnSpPr>
          <p:spPr>
            <a:xfrm>
              <a:off x="6948506" y="1777256"/>
              <a:ext cx="0" cy="72008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C908399-35C3-414B-98E0-0B1344D4E979}"/>
                </a:ext>
              </a:extLst>
            </p:cNvPr>
            <p:cNvCxnSpPr/>
            <p:nvPr/>
          </p:nvCxnSpPr>
          <p:spPr>
            <a:xfrm>
              <a:off x="6948505" y="2480980"/>
              <a:ext cx="352127" cy="98257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BF31D72-0332-402A-8275-10C7BFB2F44A}"/>
              </a:ext>
            </a:extLst>
          </p:cNvPr>
          <p:cNvCxnSpPr/>
          <p:nvPr/>
        </p:nvCxnSpPr>
        <p:spPr>
          <a:xfrm>
            <a:off x="6229306" y="3144856"/>
            <a:ext cx="99087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1153ADB-F26C-4212-9899-9D6B578A6C17}"/>
              </a:ext>
            </a:extLst>
          </p:cNvPr>
          <p:cNvGrpSpPr/>
          <p:nvPr/>
        </p:nvGrpSpPr>
        <p:grpSpPr>
          <a:xfrm>
            <a:off x="6142069" y="1032381"/>
            <a:ext cx="1166548" cy="1506322"/>
            <a:chOff x="5492727" y="1176014"/>
            <a:chExt cx="1166548" cy="1506322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E77C24-8387-4EAE-A5CB-1C7A5634A573}"/>
                </a:ext>
              </a:extLst>
            </p:cNvPr>
            <p:cNvGrpSpPr/>
            <p:nvPr/>
          </p:nvGrpSpPr>
          <p:grpSpPr>
            <a:xfrm>
              <a:off x="5492727" y="1287426"/>
              <a:ext cx="1166548" cy="1394910"/>
              <a:chOff x="5492727" y="1287426"/>
              <a:chExt cx="1166548" cy="1394910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20C93AE-26AE-4620-AB15-0FA2E6CA869B}"/>
                  </a:ext>
                </a:extLst>
              </p:cNvPr>
              <p:cNvCxnSpPr/>
              <p:nvPr/>
            </p:nvCxnSpPr>
            <p:spPr>
              <a:xfrm>
                <a:off x="5492727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8A855BE2-21C2-408C-ABFC-497B79F35BA5}"/>
                  </a:ext>
                </a:extLst>
              </p:cNvPr>
              <p:cNvCxnSpPr/>
              <p:nvPr/>
            </p:nvCxnSpPr>
            <p:spPr>
              <a:xfrm flipH="1">
                <a:off x="6147515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DD1A055-1BAE-4560-93CA-EFE83517FCC6}"/>
                  </a:ext>
                </a:extLst>
              </p:cNvPr>
              <p:cNvCxnSpPr/>
              <p:nvPr/>
            </p:nvCxnSpPr>
            <p:spPr>
              <a:xfrm>
                <a:off x="6004487" y="1911577"/>
                <a:ext cx="0" cy="770759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13857866-6674-464C-AAA3-270998A4C47D}"/>
                  </a:ext>
                </a:extLst>
              </p:cNvPr>
              <p:cNvCxnSpPr/>
              <p:nvPr/>
            </p:nvCxnSpPr>
            <p:spPr>
              <a:xfrm>
                <a:off x="6147515" y="1911576"/>
                <a:ext cx="0" cy="770759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E905D75-4CCD-4283-B2A2-58249D94A52D}"/>
                </a:ext>
              </a:extLst>
            </p:cNvPr>
            <p:cNvCxnSpPr/>
            <p:nvPr/>
          </p:nvCxnSpPr>
          <p:spPr>
            <a:xfrm>
              <a:off x="5566393" y="1176014"/>
              <a:ext cx="511760" cy="624151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9E4EB4-1742-4CF3-8FD3-CE33A36A10D1}"/>
                </a:ext>
              </a:extLst>
            </p:cNvPr>
            <p:cNvCxnSpPr/>
            <p:nvPr/>
          </p:nvCxnSpPr>
          <p:spPr>
            <a:xfrm flipH="1">
              <a:off x="6061064" y="1181401"/>
              <a:ext cx="511760" cy="624151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E9085A-48C6-42BC-A8AD-684689390A04}"/>
              </a:ext>
            </a:extLst>
          </p:cNvPr>
          <p:cNvGrpSpPr/>
          <p:nvPr/>
        </p:nvGrpSpPr>
        <p:grpSpPr>
          <a:xfrm rot="18344499">
            <a:off x="7881358" y="-163556"/>
            <a:ext cx="511759" cy="2052497"/>
            <a:chOff x="5075947" y="1712688"/>
            <a:chExt cx="666672" cy="30857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A4AB099-B12E-4467-A4AC-EBDE0DECCC86}"/>
                </a:ext>
              </a:extLst>
            </p:cNvPr>
            <p:cNvSpPr/>
            <p:nvPr/>
          </p:nvSpPr>
          <p:spPr>
            <a:xfrm rot="21598773">
              <a:off x="5075947" y="1915345"/>
              <a:ext cx="666206" cy="26125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35562EA-4265-453D-86D9-76DE3F010E76}"/>
                </a:ext>
              </a:extLst>
            </p:cNvPr>
            <p:cNvSpPr/>
            <p:nvPr/>
          </p:nvSpPr>
          <p:spPr>
            <a:xfrm rot="21598773">
              <a:off x="5076413" y="4257407"/>
              <a:ext cx="666206" cy="5410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72D130F-6FE9-47C3-80C4-E30B0E12A306}"/>
                </a:ext>
              </a:extLst>
            </p:cNvPr>
            <p:cNvCxnSpPr/>
            <p:nvPr/>
          </p:nvCxnSpPr>
          <p:spPr>
            <a:xfrm rot="21598773">
              <a:off x="5078405" y="4011026"/>
              <a:ext cx="6635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C251D6-9679-40A9-9185-DAC43CD3D82B}"/>
                </a:ext>
              </a:extLst>
            </p:cNvPr>
            <p:cNvSpPr/>
            <p:nvPr/>
          </p:nvSpPr>
          <p:spPr>
            <a:xfrm rot="21598773">
              <a:off x="5105851" y="1712688"/>
              <a:ext cx="609292" cy="279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2" name="Freeform 1051">
            <a:extLst>
              <a:ext uri="{FF2B5EF4-FFF2-40B4-BE49-F238E27FC236}">
                <a16:creationId xmlns:a16="http://schemas.microsoft.com/office/drawing/2014/main" id="{2947A063-5589-4B27-A3BF-99C2718A6D4E}"/>
              </a:ext>
            </a:extLst>
          </p:cNvPr>
          <p:cNvSpPr/>
          <p:nvPr/>
        </p:nvSpPr>
        <p:spPr>
          <a:xfrm>
            <a:off x="8619275" y="1537640"/>
            <a:ext cx="274353" cy="61889"/>
          </a:xfrm>
          <a:custGeom>
            <a:avLst/>
            <a:gdLst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47713 w 747713"/>
              <a:gd name="connsiteY4" fmla="*/ 76200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47700 w 747713"/>
              <a:gd name="connsiteY3" fmla="*/ 21431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85762 w 747713"/>
              <a:gd name="connsiteY1" fmla="*/ 261937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28663"/>
              <a:gd name="connsiteY0" fmla="*/ 7144 h 297656"/>
              <a:gd name="connsiteX1" fmla="*/ 366712 w 728663"/>
              <a:gd name="connsiteY1" fmla="*/ 261937 h 297656"/>
              <a:gd name="connsiteX2" fmla="*/ 457200 w 728663"/>
              <a:gd name="connsiteY2" fmla="*/ 297656 h 297656"/>
              <a:gd name="connsiteX3" fmla="*/ 507206 w 728663"/>
              <a:gd name="connsiteY3" fmla="*/ 297656 h 297656"/>
              <a:gd name="connsiteX4" fmla="*/ 628650 w 728663"/>
              <a:gd name="connsiteY4" fmla="*/ 214313 h 297656"/>
              <a:gd name="connsiteX5" fmla="*/ 711995 w 728663"/>
              <a:gd name="connsiteY5" fmla="*/ 92869 h 297656"/>
              <a:gd name="connsiteX6" fmla="*/ 728663 w 728663"/>
              <a:gd name="connsiteY6" fmla="*/ 0 h 297656"/>
              <a:gd name="connsiteX7" fmla="*/ 361950 w 728663"/>
              <a:gd name="connsiteY7" fmla="*/ 9525 h 297656"/>
              <a:gd name="connsiteX8" fmla="*/ 0 w 728663"/>
              <a:gd name="connsiteY8" fmla="*/ 7144 h 29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8663" h="297656">
                <a:moveTo>
                  <a:pt x="0" y="7144"/>
                </a:moveTo>
                <a:lnTo>
                  <a:pt x="366712" y="261937"/>
                </a:lnTo>
                <a:cubicBezTo>
                  <a:pt x="429418" y="286544"/>
                  <a:pt x="425450" y="296862"/>
                  <a:pt x="457200" y="297656"/>
                </a:cubicBezTo>
                <a:lnTo>
                  <a:pt x="507206" y="297656"/>
                </a:lnTo>
                <a:cubicBezTo>
                  <a:pt x="586581" y="267493"/>
                  <a:pt x="592137" y="249238"/>
                  <a:pt x="628650" y="214313"/>
                </a:cubicBezTo>
                <a:cubicBezTo>
                  <a:pt x="686595" y="161132"/>
                  <a:pt x="685007" y="136525"/>
                  <a:pt x="711995" y="92869"/>
                </a:cubicBezTo>
                <a:lnTo>
                  <a:pt x="728663" y="0"/>
                </a:lnTo>
                <a:lnTo>
                  <a:pt x="361950" y="9525"/>
                </a:lnTo>
                <a:lnTo>
                  <a:pt x="0" y="714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Down Arrow 1027">
            <a:extLst>
              <a:ext uri="{FF2B5EF4-FFF2-40B4-BE49-F238E27FC236}">
                <a16:creationId xmlns:a16="http://schemas.microsoft.com/office/drawing/2014/main" id="{DF09C7CC-C66E-44FC-8F11-62C6F81A6049}"/>
              </a:ext>
            </a:extLst>
          </p:cNvPr>
          <p:cNvSpPr/>
          <p:nvPr/>
        </p:nvSpPr>
        <p:spPr>
          <a:xfrm flipV="1">
            <a:off x="6347718" y="3819980"/>
            <a:ext cx="609394" cy="1130953"/>
          </a:xfrm>
          <a:prstGeom prst="downArrow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rgbClr val="F33535">
                  <a:alpha val="27000"/>
                </a:srgbClr>
              </a:gs>
            </a:gsLst>
            <a:lin ang="5400000" scaled="0"/>
            <a:tileRect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188CC3C-3DA3-403F-8E97-D12D726DCEDB}"/>
              </a:ext>
            </a:extLst>
          </p:cNvPr>
          <p:cNvSpPr txBox="1"/>
          <p:nvPr/>
        </p:nvSpPr>
        <p:spPr>
          <a:xfrm>
            <a:off x="5313619" y="5466135"/>
            <a:ext cx="3520682" cy="13261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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Remove funnel, then gently heat solution (half-blue) for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 minutes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– DO NOT BOIL DRY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8A53A7D-39A3-4070-8425-A5AF5FB8D011}"/>
              </a:ext>
            </a:extLst>
          </p:cNvPr>
          <p:cNvGrpSpPr/>
          <p:nvPr/>
        </p:nvGrpSpPr>
        <p:grpSpPr>
          <a:xfrm>
            <a:off x="5492568" y="3362940"/>
            <a:ext cx="2359481" cy="2018719"/>
            <a:chOff x="5492568" y="3362940"/>
            <a:chExt cx="2359481" cy="2018719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4E3A963-8122-46F4-8318-DF0D966C07C2}"/>
                </a:ext>
              </a:extLst>
            </p:cNvPr>
            <p:cNvSpPr txBox="1"/>
            <p:nvPr/>
          </p:nvSpPr>
          <p:spPr>
            <a:xfrm>
              <a:off x="5492568" y="3362940"/>
              <a:ext cx="23594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5000"/>
                    </a:schemeClr>
                  </a:solidFill>
                </a:rPr>
                <a:t>xxxxxxxxxxxxxxxxxxxxx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D75FF5C-CF77-4373-B960-53111CECAAB2}"/>
                </a:ext>
              </a:extLst>
            </p:cNvPr>
            <p:cNvGrpSpPr/>
            <p:nvPr/>
          </p:nvGrpSpPr>
          <p:grpSpPr>
            <a:xfrm>
              <a:off x="5599078" y="3649712"/>
              <a:ext cx="2039122" cy="1731947"/>
              <a:chOff x="5599078" y="3649712"/>
              <a:chExt cx="2039122" cy="1731947"/>
            </a:xfrm>
          </p:grpSpPr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D9F24AE5-3FAC-4616-8E79-920356647322}"/>
                  </a:ext>
                </a:extLst>
              </p:cNvPr>
              <p:cNvCxnSpPr/>
              <p:nvPr/>
            </p:nvCxnSpPr>
            <p:spPr>
              <a:xfrm flipH="1" flipV="1">
                <a:off x="7297089" y="3670868"/>
                <a:ext cx="179714" cy="1710791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1B9E98DE-49B4-4F8D-8016-A3E26BBEF6DE}"/>
                  </a:ext>
                </a:extLst>
              </p:cNvPr>
              <p:cNvCxnSpPr/>
              <p:nvPr/>
            </p:nvCxnSpPr>
            <p:spPr>
              <a:xfrm flipH="1">
                <a:off x="5753429" y="3665788"/>
                <a:ext cx="179714" cy="1710791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23692AB3-AFEE-4064-BCD4-63196844D425}"/>
                  </a:ext>
                </a:extLst>
              </p:cNvPr>
              <p:cNvCxnSpPr/>
              <p:nvPr/>
            </p:nvCxnSpPr>
            <p:spPr>
              <a:xfrm flipH="1" flipV="1">
                <a:off x="5599078" y="3649712"/>
                <a:ext cx="2039122" cy="19931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Freeform 1035">
            <a:extLst>
              <a:ext uri="{FF2B5EF4-FFF2-40B4-BE49-F238E27FC236}">
                <a16:creationId xmlns:a16="http://schemas.microsoft.com/office/drawing/2014/main" id="{620DB752-2435-4A3F-8186-5DE6034A5C5E}"/>
              </a:ext>
            </a:extLst>
          </p:cNvPr>
          <p:cNvSpPr/>
          <p:nvPr/>
        </p:nvSpPr>
        <p:spPr>
          <a:xfrm>
            <a:off x="8134145" y="1897668"/>
            <a:ext cx="4095955" cy="4941282"/>
          </a:xfrm>
          <a:custGeom>
            <a:avLst/>
            <a:gdLst>
              <a:gd name="connsiteX0" fmla="*/ 1733755 w 4095955"/>
              <a:gd name="connsiteY0" fmla="*/ 4941282 h 4941282"/>
              <a:gd name="connsiteX1" fmla="*/ 1314655 w 4095955"/>
              <a:gd name="connsiteY1" fmla="*/ 3912582 h 4941282"/>
              <a:gd name="connsiteX2" fmla="*/ 533605 w 4095955"/>
              <a:gd name="connsiteY2" fmla="*/ 3112482 h 4941282"/>
              <a:gd name="connsiteX3" fmla="*/ 205 w 4095955"/>
              <a:gd name="connsiteY3" fmla="*/ 2121882 h 4941282"/>
              <a:gd name="connsiteX4" fmla="*/ 590755 w 4095955"/>
              <a:gd name="connsiteY4" fmla="*/ 845532 h 4941282"/>
              <a:gd name="connsiteX5" fmla="*/ 1771855 w 4095955"/>
              <a:gd name="connsiteY5" fmla="*/ 121632 h 4941282"/>
              <a:gd name="connsiteX6" fmla="*/ 4095955 w 4095955"/>
              <a:gd name="connsiteY6" fmla="*/ 7332 h 494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5955" h="4941282">
                <a:moveTo>
                  <a:pt x="1733755" y="4941282"/>
                </a:moveTo>
                <a:cubicBezTo>
                  <a:pt x="1624217" y="4579332"/>
                  <a:pt x="1514680" y="4217382"/>
                  <a:pt x="1314655" y="3912582"/>
                </a:cubicBezTo>
                <a:cubicBezTo>
                  <a:pt x="1114630" y="3607782"/>
                  <a:pt x="752680" y="3410932"/>
                  <a:pt x="533605" y="3112482"/>
                </a:cubicBezTo>
                <a:cubicBezTo>
                  <a:pt x="314530" y="2814032"/>
                  <a:pt x="-9320" y="2499707"/>
                  <a:pt x="205" y="2121882"/>
                </a:cubicBezTo>
                <a:cubicBezTo>
                  <a:pt x="9730" y="1744057"/>
                  <a:pt x="295480" y="1178907"/>
                  <a:pt x="590755" y="845532"/>
                </a:cubicBezTo>
                <a:cubicBezTo>
                  <a:pt x="886030" y="512157"/>
                  <a:pt x="1187655" y="261332"/>
                  <a:pt x="1771855" y="121632"/>
                </a:cubicBezTo>
                <a:cubicBezTo>
                  <a:pt x="2356055" y="-18068"/>
                  <a:pt x="3226005" y="-5368"/>
                  <a:pt x="4095955" y="7332"/>
                </a:cubicBezTo>
              </a:path>
            </a:pathLst>
          </a:custGeom>
          <a:noFill/>
          <a:ln w="762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ight Bracket 59">
            <a:extLst>
              <a:ext uri="{FF2B5EF4-FFF2-40B4-BE49-F238E27FC236}">
                <a16:creationId xmlns:a16="http://schemas.microsoft.com/office/drawing/2014/main" id="{3369BDB6-20EB-4D90-8E9A-83F681DBD39A}"/>
              </a:ext>
            </a:extLst>
          </p:cNvPr>
          <p:cNvSpPr/>
          <p:nvPr/>
        </p:nvSpPr>
        <p:spPr>
          <a:xfrm rot="5400000">
            <a:off x="10942021" y="3104724"/>
            <a:ext cx="322652" cy="1395066"/>
          </a:xfrm>
          <a:prstGeom prst="rightBracket">
            <a:avLst>
              <a:gd name="adj" fmla="val 42373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Bent Arrow 157">
            <a:extLst>
              <a:ext uri="{FF2B5EF4-FFF2-40B4-BE49-F238E27FC236}">
                <a16:creationId xmlns:a16="http://schemas.microsoft.com/office/drawing/2014/main" id="{CB68FABD-6BBD-4922-8D3F-0FDC52F28D07}"/>
              </a:ext>
            </a:extLst>
          </p:cNvPr>
          <p:cNvSpPr/>
          <p:nvPr/>
        </p:nvSpPr>
        <p:spPr>
          <a:xfrm rot="5400000">
            <a:off x="10159031" y="2702563"/>
            <a:ext cx="711200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34C5948-3329-4C6D-9E46-4B6693A4DFD3}"/>
              </a:ext>
            </a:extLst>
          </p:cNvPr>
          <p:cNvSpPr txBox="1"/>
          <p:nvPr/>
        </p:nvSpPr>
        <p:spPr>
          <a:xfrm>
            <a:off x="10031410" y="4453756"/>
            <a:ext cx="2051087" cy="22338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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Pour filtered heated copper sulphate into the evaporating dish; </a:t>
            </a:r>
            <a:r>
              <a:rPr lang="en-GB" sz="2000" b="1" dirty="0">
                <a:sym typeface="Wingdings 2" panose="05020102010507070707" pitchFamily="18" charset="2"/>
              </a:rPr>
              <a:t>observe for 5 minutes    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3EC241A8-6A6B-4FD4-A302-A116D876DD15}"/>
              </a:ext>
            </a:extLst>
          </p:cNvPr>
          <p:cNvGrpSpPr/>
          <p:nvPr/>
        </p:nvGrpSpPr>
        <p:grpSpPr>
          <a:xfrm rot="8031883" flipH="1">
            <a:off x="11425307" y="2368182"/>
            <a:ext cx="889000" cy="889000"/>
            <a:chOff x="3416300" y="2501900"/>
            <a:chExt cx="889000" cy="889000"/>
          </a:xfrm>
        </p:grpSpPr>
        <p:sp>
          <p:nvSpPr>
            <p:cNvPr id="72" name="Arc 71">
              <a:extLst>
                <a:ext uri="{FF2B5EF4-FFF2-40B4-BE49-F238E27FC236}">
                  <a16:creationId xmlns:a16="http://schemas.microsoft.com/office/drawing/2014/main" id="{55F5722E-142C-4E68-9B5C-F9414A563359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E6D7435A-A119-449E-BB35-55045CAC5E2F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127E3EE-F36F-40F9-97C7-87BD95EC8CD0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37B4AC8E-8F47-47B7-B1B2-7DC98C542CDC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EFEF6205-3BBE-476B-B4E7-36B024896B56}"/>
              </a:ext>
            </a:extLst>
          </p:cNvPr>
          <p:cNvCxnSpPr/>
          <p:nvPr/>
        </p:nvCxnSpPr>
        <p:spPr>
          <a:xfrm>
            <a:off x="5087888" y="51859"/>
            <a:ext cx="0" cy="6720705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6316E188-380C-45B9-86EF-AAB18525BDFE}"/>
              </a:ext>
            </a:extLst>
          </p:cNvPr>
          <p:cNvCxnSpPr/>
          <p:nvPr/>
        </p:nvCxnSpPr>
        <p:spPr>
          <a:xfrm rot="2757630">
            <a:off x="9706275" y="2505816"/>
            <a:ext cx="0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D589B5C3-9E8D-4005-89E1-B33610CF2427}"/>
              </a:ext>
            </a:extLst>
          </p:cNvPr>
          <p:cNvCxnSpPr/>
          <p:nvPr/>
        </p:nvCxnSpPr>
        <p:spPr>
          <a:xfrm rot="2757630" flipH="1">
            <a:off x="8804428" y="2843452"/>
            <a:ext cx="345380" cy="974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F93FA3AE-9826-4264-A333-0C7307E098F0}"/>
              </a:ext>
            </a:extLst>
          </p:cNvPr>
          <p:cNvCxnSpPr/>
          <p:nvPr/>
        </p:nvCxnSpPr>
        <p:spPr>
          <a:xfrm rot="2757630">
            <a:off x="8322164" y="3976876"/>
            <a:ext cx="1202226" cy="38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F44E248B-18B8-4EC6-A2B4-F4F2F041C240}"/>
              </a:ext>
            </a:extLst>
          </p:cNvPr>
          <p:cNvCxnSpPr/>
          <p:nvPr/>
        </p:nvCxnSpPr>
        <p:spPr>
          <a:xfrm rot="2757630">
            <a:off x="10066863" y="2878701"/>
            <a:ext cx="0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9B2A9216-64B5-48B7-9AAA-12E8F1E3BC13}"/>
              </a:ext>
            </a:extLst>
          </p:cNvPr>
          <p:cNvCxnSpPr/>
          <p:nvPr/>
        </p:nvCxnSpPr>
        <p:spPr>
          <a:xfrm rot="2757630">
            <a:off x="9412963" y="3454452"/>
            <a:ext cx="352127" cy="9825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B3DDD377-2097-49F8-B920-031B176349C6}"/>
              </a:ext>
            </a:extLst>
          </p:cNvPr>
          <p:cNvCxnSpPr/>
          <p:nvPr/>
        </p:nvCxnSpPr>
        <p:spPr>
          <a:xfrm>
            <a:off x="8655917" y="3681949"/>
            <a:ext cx="1059473" cy="100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62A7D250-81AA-4343-AC23-408135A31E37}"/>
              </a:ext>
            </a:extLst>
          </p:cNvPr>
          <p:cNvSpPr txBox="1"/>
          <p:nvPr/>
        </p:nvSpPr>
        <p:spPr>
          <a:xfrm>
            <a:off x="215331" y="5524304"/>
            <a:ext cx="4576618" cy="10589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400" b="1" dirty="0">
                <a:solidFill>
                  <a:srgbClr val="0070C0"/>
                </a:solidFill>
                <a:sym typeface="Wingdings 2" panose="05020102010507070707" pitchFamily="18" charset="2"/>
              </a:rPr>
              <a:t>National 5 Chemistry: Acids &amp; Bases – Neutralisation</a:t>
            </a:r>
          </a:p>
          <a:p>
            <a:endParaRPr lang="en-GB" sz="1400" b="1" dirty="0">
              <a:sym typeface="Wingdings 2" panose="05020102010507070707" pitchFamily="18" charset="2"/>
            </a:endParaRP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Wear goggles (BS EN166 3).</a:t>
            </a: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Do not pour your solution down the sink.</a:t>
            </a:r>
          </a:p>
          <a:p>
            <a:endParaRPr lang="en-GB" sz="1400" dirty="0">
              <a:sym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113968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2188">
        <p159:morph option="byObject"/>
      </p:transition>
    </mc:Choice>
    <mc:Fallback xmlns="">
      <p:transition spd="slow" advTm="2188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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Half fill beaker with just boiled water 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1" name="Picture 14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268B5D06-9C5B-4BC3-8F3A-1A03C3D9A7F2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76" name="Arc 75">
              <a:extLst>
                <a:ext uri="{FF2B5EF4-FFF2-40B4-BE49-F238E27FC236}">
                  <a16:creationId xmlns:a16="http://schemas.microsoft.com/office/drawing/2014/main" id="{B5C053B5-337E-4CA2-BA3A-4F90B4F171D4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1F86E755-673C-4B2A-8FF4-F564AE1704F4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70E0F2E5-4348-4553-9F5B-4B64F9B73225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005B9BFB-EE7C-4606-96DD-53633522AFA8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409ABA2-9314-4565-BADF-4E2DE134ECE9}"/>
              </a:ext>
            </a:extLst>
          </p:cNvPr>
          <p:cNvSpPr txBox="1"/>
          <p:nvPr/>
        </p:nvSpPr>
        <p:spPr>
          <a:xfrm>
            <a:off x="215331" y="5524304"/>
            <a:ext cx="4576618" cy="10589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400" b="1" dirty="0">
                <a:solidFill>
                  <a:srgbClr val="0070C0"/>
                </a:solidFill>
                <a:sym typeface="Wingdings 2" panose="05020102010507070707" pitchFamily="18" charset="2"/>
              </a:rPr>
              <a:t>National 5 Chemistry: Acids &amp; Bases – Neutralisation</a:t>
            </a:r>
          </a:p>
          <a:p>
            <a:endParaRPr lang="en-GB" sz="1400" b="1" dirty="0">
              <a:sym typeface="Wingdings 2" panose="05020102010507070707" pitchFamily="18" charset="2"/>
            </a:endParaRP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Wear goggles (BS EN166 3).</a:t>
            </a: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Do not pour your solution down the sink.</a:t>
            </a:r>
          </a:p>
          <a:p>
            <a:endParaRPr lang="en-GB" sz="1400" dirty="0">
              <a:sym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4242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159">
        <p159:morph option="byObject"/>
      </p:transition>
    </mc:Choice>
    <mc:Fallback xmlns="">
      <p:transition spd="slow" advTm="1159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beaker with just boiled water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734176F-040A-4AA0-BA30-89FC9C52E73F}"/>
              </a:ext>
            </a:extLst>
          </p:cNvPr>
          <p:cNvGrpSpPr/>
          <p:nvPr/>
        </p:nvGrpSpPr>
        <p:grpSpPr>
          <a:xfrm>
            <a:off x="3679703" y="220643"/>
            <a:ext cx="632094" cy="2041454"/>
            <a:chOff x="3679703" y="220643"/>
            <a:chExt cx="632094" cy="2041454"/>
          </a:xfrm>
        </p:grpSpPr>
        <p:sp>
          <p:nvSpPr>
            <p:cNvPr id="139" name="Freeform 138"/>
            <p:cNvSpPr/>
            <p:nvPr/>
          </p:nvSpPr>
          <p:spPr>
            <a:xfrm>
              <a:off x="3680674" y="220643"/>
              <a:ext cx="628583" cy="2020407"/>
            </a:xfrm>
            <a:custGeom>
              <a:avLst/>
              <a:gdLst>
                <a:gd name="connsiteX0" fmla="*/ 36050 w 795698"/>
                <a:gd name="connsiteY0" fmla="*/ 0 h 2616279"/>
                <a:gd name="connsiteX1" fmla="*/ 36050 w 795698"/>
                <a:gd name="connsiteY1" fmla="*/ 2178050 h 2616279"/>
                <a:gd name="connsiteX2" fmla="*/ 410700 w 795698"/>
                <a:gd name="connsiteY2" fmla="*/ 2616200 h 2616279"/>
                <a:gd name="connsiteX3" fmla="*/ 759950 w 795698"/>
                <a:gd name="connsiteY3" fmla="*/ 2171700 h 2616279"/>
                <a:gd name="connsiteX4" fmla="*/ 766300 w 795698"/>
                <a:gd name="connsiteY4" fmla="*/ 12700 h 2616279"/>
                <a:gd name="connsiteX0" fmla="*/ 27635 w 787283"/>
                <a:gd name="connsiteY0" fmla="*/ 0 h 2616279"/>
                <a:gd name="connsiteX1" fmla="*/ 27635 w 787283"/>
                <a:gd name="connsiteY1" fmla="*/ 2178050 h 2616279"/>
                <a:gd name="connsiteX2" fmla="*/ 402285 w 787283"/>
                <a:gd name="connsiteY2" fmla="*/ 2616200 h 2616279"/>
                <a:gd name="connsiteX3" fmla="*/ 751535 w 787283"/>
                <a:gd name="connsiteY3" fmla="*/ 2171700 h 2616279"/>
                <a:gd name="connsiteX4" fmla="*/ 757885 w 787283"/>
                <a:gd name="connsiteY4" fmla="*/ 12700 h 2616279"/>
                <a:gd name="connsiteX0" fmla="*/ 27635 w 781551"/>
                <a:gd name="connsiteY0" fmla="*/ 0 h 2616279"/>
                <a:gd name="connsiteX1" fmla="*/ 27635 w 781551"/>
                <a:gd name="connsiteY1" fmla="*/ 2178050 h 2616279"/>
                <a:gd name="connsiteX2" fmla="*/ 402285 w 781551"/>
                <a:gd name="connsiteY2" fmla="*/ 2616200 h 2616279"/>
                <a:gd name="connsiteX3" fmla="*/ 751535 w 781551"/>
                <a:gd name="connsiteY3" fmla="*/ 2171700 h 2616279"/>
                <a:gd name="connsiteX4" fmla="*/ 757885 w 781551"/>
                <a:gd name="connsiteY4" fmla="*/ 12700 h 2616279"/>
                <a:gd name="connsiteX0" fmla="*/ 27635 w 763164"/>
                <a:gd name="connsiteY0" fmla="*/ 0 h 2616279"/>
                <a:gd name="connsiteX1" fmla="*/ 27635 w 763164"/>
                <a:gd name="connsiteY1" fmla="*/ 2178050 h 2616279"/>
                <a:gd name="connsiteX2" fmla="*/ 402285 w 763164"/>
                <a:gd name="connsiteY2" fmla="*/ 2616200 h 2616279"/>
                <a:gd name="connsiteX3" fmla="*/ 751535 w 763164"/>
                <a:gd name="connsiteY3" fmla="*/ 2171700 h 2616279"/>
                <a:gd name="connsiteX4" fmla="*/ 757885 w 763164"/>
                <a:gd name="connsiteY4" fmla="*/ 12700 h 2616279"/>
                <a:gd name="connsiteX0" fmla="*/ 27635 w 761412"/>
                <a:gd name="connsiteY0" fmla="*/ 0 h 2616279"/>
                <a:gd name="connsiteX1" fmla="*/ 27635 w 761412"/>
                <a:gd name="connsiteY1" fmla="*/ 2178050 h 2616279"/>
                <a:gd name="connsiteX2" fmla="*/ 402285 w 761412"/>
                <a:gd name="connsiteY2" fmla="*/ 2616200 h 2616279"/>
                <a:gd name="connsiteX3" fmla="*/ 751535 w 761412"/>
                <a:gd name="connsiteY3" fmla="*/ 2171700 h 2616279"/>
                <a:gd name="connsiteX4" fmla="*/ 757885 w 761412"/>
                <a:gd name="connsiteY4" fmla="*/ 12700 h 2616279"/>
                <a:gd name="connsiteX0" fmla="*/ 4 w 733781"/>
                <a:gd name="connsiteY0" fmla="*/ 0 h 2616203"/>
                <a:gd name="connsiteX1" fmla="*/ 4 w 733781"/>
                <a:gd name="connsiteY1" fmla="*/ 2178050 h 2616203"/>
                <a:gd name="connsiteX2" fmla="*/ 374654 w 733781"/>
                <a:gd name="connsiteY2" fmla="*/ 2616200 h 2616203"/>
                <a:gd name="connsiteX3" fmla="*/ 723904 w 733781"/>
                <a:gd name="connsiteY3" fmla="*/ 2171700 h 2616203"/>
                <a:gd name="connsiteX4" fmla="*/ 730254 w 733781"/>
                <a:gd name="connsiteY4" fmla="*/ 12700 h 2616203"/>
                <a:gd name="connsiteX0" fmla="*/ 6 w 733783"/>
                <a:gd name="connsiteY0" fmla="*/ 0 h 2616203"/>
                <a:gd name="connsiteX1" fmla="*/ 6 w 733783"/>
                <a:gd name="connsiteY1" fmla="*/ 2178050 h 2616203"/>
                <a:gd name="connsiteX2" fmla="*/ 374656 w 733783"/>
                <a:gd name="connsiteY2" fmla="*/ 2616200 h 2616203"/>
                <a:gd name="connsiteX3" fmla="*/ 723906 w 733783"/>
                <a:gd name="connsiteY3" fmla="*/ 2171700 h 2616203"/>
                <a:gd name="connsiteX4" fmla="*/ 730256 w 733783"/>
                <a:gd name="connsiteY4" fmla="*/ 12700 h 261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783" h="2616203">
                  <a:moveTo>
                    <a:pt x="6" y="0"/>
                  </a:moveTo>
                  <a:cubicBezTo>
                    <a:pt x="535" y="2077508"/>
                    <a:pt x="1064" y="1951567"/>
                    <a:pt x="6" y="2178050"/>
                  </a:cubicBezTo>
                  <a:cubicBezTo>
                    <a:pt x="-1052" y="2404533"/>
                    <a:pt x="127006" y="2617258"/>
                    <a:pt x="374656" y="2616200"/>
                  </a:cubicBezTo>
                  <a:cubicBezTo>
                    <a:pt x="622306" y="2615142"/>
                    <a:pt x="715439" y="2440516"/>
                    <a:pt x="723906" y="2171700"/>
                  </a:cubicBezTo>
                  <a:cubicBezTo>
                    <a:pt x="732373" y="1902884"/>
                    <a:pt x="737664" y="1821392"/>
                    <a:pt x="730256" y="12700"/>
                  </a:cubicBezTo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3679703" y="1703046"/>
              <a:ext cx="632094" cy="559051"/>
            </a:xfrm>
            <a:custGeom>
              <a:avLst/>
              <a:gdLst>
                <a:gd name="connsiteX0" fmla="*/ 0 w 749300"/>
                <a:gd name="connsiteY0" fmla="*/ 0 h 723900"/>
                <a:gd name="connsiteX1" fmla="*/ 749300 w 749300"/>
                <a:gd name="connsiteY1" fmla="*/ 0 h 723900"/>
                <a:gd name="connsiteX2" fmla="*/ 742950 w 749300"/>
                <a:gd name="connsiteY2" fmla="*/ 292100 h 723900"/>
                <a:gd name="connsiteX3" fmla="*/ 381000 w 749300"/>
                <a:gd name="connsiteY3" fmla="*/ 723900 h 723900"/>
                <a:gd name="connsiteX4" fmla="*/ 12700 w 749300"/>
                <a:gd name="connsiteY4" fmla="*/ 285750 h 723900"/>
                <a:gd name="connsiteX5" fmla="*/ 0 w 749300"/>
                <a:gd name="connsiteY5" fmla="*/ 0 h 723900"/>
                <a:gd name="connsiteX0" fmla="*/ 0 w 749300"/>
                <a:gd name="connsiteY0" fmla="*/ 0 h 723902"/>
                <a:gd name="connsiteX1" fmla="*/ 749300 w 749300"/>
                <a:gd name="connsiteY1" fmla="*/ 0 h 723902"/>
                <a:gd name="connsiteX2" fmla="*/ 742950 w 749300"/>
                <a:gd name="connsiteY2" fmla="*/ 292100 h 723902"/>
                <a:gd name="connsiteX3" fmla="*/ 381000 w 749300"/>
                <a:gd name="connsiteY3" fmla="*/ 723900 h 723902"/>
                <a:gd name="connsiteX4" fmla="*/ 12700 w 749300"/>
                <a:gd name="connsiteY4" fmla="*/ 285750 h 723902"/>
                <a:gd name="connsiteX5" fmla="*/ 0 w 749300"/>
                <a:gd name="connsiteY5" fmla="*/ 0 h 723902"/>
                <a:gd name="connsiteX0" fmla="*/ 0 w 818255"/>
                <a:gd name="connsiteY0" fmla="*/ 0 h 723902"/>
                <a:gd name="connsiteX1" fmla="*/ 749300 w 818255"/>
                <a:gd name="connsiteY1" fmla="*/ 0 h 723902"/>
                <a:gd name="connsiteX2" fmla="*/ 742950 w 818255"/>
                <a:gd name="connsiteY2" fmla="*/ 292100 h 723902"/>
                <a:gd name="connsiteX3" fmla="*/ 381000 w 818255"/>
                <a:gd name="connsiteY3" fmla="*/ 723900 h 723902"/>
                <a:gd name="connsiteX4" fmla="*/ 12700 w 818255"/>
                <a:gd name="connsiteY4" fmla="*/ 285750 h 723902"/>
                <a:gd name="connsiteX5" fmla="*/ 0 w 818255"/>
                <a:gd name="connsiteY5" fmla="*/ 0 h 723902"/>
                <a:gd name="connsiteX0" fmla="*/ 0 w 818255"/>
                <a:gd name="connsiteY0" fmla="*/ 0 h 723902"/>
                <a:gd name="connsiteX1" fmla="*/ 749300 w 818255"/>
                <a:gd name="connsiteY1" fmla="*/ 0 h 723902"/>
                <a:gd name="connsiteX2" fmla="*/ 742950 w 818255"/>
                <a:gd name="connsiteY2" fmla="*/ 292100 h 723902"/>
                <a:gd name="connsiteX3" fmla="*/ 381000 w 818255"/>
                <a:gd name="connsiteY3" fmla="*/ 723900 h 723902"/>
                <a:gd name="connsiteX4" fmla="*/ 12700 w 818255"/>
                <a:gd name="connsiteY4" fmla="*/ 285750 h 723902"/>
                <a:gd name="connsiteX5" fmla="*/ 0 w 818255"/>
                <a:gd name="connsiteY5" fmla="*/ 0 h 723902"/>
                <a:gd name="connsiteX0" fmla="*/ 0 w 818255"/>
                <a:gd name="connsiteY0" fmla="*/ 0 h 723902"/>
                <a:gd name="connsiteX1" fmla="*/ 749300 w 818255"/>
                <a:gd name="connsiteY1" fmla="*/ 0 h 723902"/>
                <a:gd name="connsiteX2" fmla="*/ 742950 w 818255"/>
                <a:gd name="connsiteY2" fmla="*/ 292100 h 723902"/>
                <a:gd name="connsiteX3" fmla="*/ 381000 w 818255"/>
                <a:gd name="connsiteY3" fmla="*/ 723900 h 723902"/>
                <a:gd name="connsiteX4" fmla="*/ 12700 w 818255"/>
                <a:gd name="connsiteY4" fmla="*/ 285750 h 723902"/>
                <a:gd name="connsiteX5" fmla="*/ 0 w 818255"/>
                <a:gd name="connsiteY5" fmla="*/ 0 h 723902"/>
                <a:gd name="connsiteX0" fmla="*/ 0 w 803639"/>
                <a:gd name="connsiteY0" fmla="*/ 0 h 723913"/>
                <a:gd name="connsiteX1" fmla="*/ 749300 w 803639"/>
                <a:gd name="connsiteY1" fmla="*/ 0 h 723913"/>
                <a:gd name="connsiteX2" fmla="*/ 742950 w 803639"/>
                <a:gd name="connsiteY2" fmla="*/ 292100 h 723913"/>
                <a:gd name="connsiteX3" fmla="*/ 381000 w 803639"/>
                <a:gd name="connsiteY3" fmla="*/ 723900 h 723913"/>
                <a:gd name="connsiteX4" fmla="*/ 12700 w 803639"/>
                <a:gd name="connsiteY4" fmla="*/ 285750 h 723913"/>
                <a:gd name="connsiteX5" fmla="*/ 0 w 803639"/>
                <a:gd name="connsiteY5" fmla="*/ 0 h 723913"/>
                <a:gd name="connsiteX0" fmla="*/ 0 w 818255"/>
                <a:gd name="connsiteY0" fmla="*/ 36116 h 760029"/>
                <a:gd name="connsiteX1" fmla="*/ 749300 w 818255"/>
                <a:gd name="connsiteY1" fmla="*/ 36116 h 760029"/>
                <a:gd name="connsiteX2" fmla="*/ 742950 w 818255"/>
                <a:gd name="connsiteY2" fmla="*/ 328216 h 760029"/>
                <a:gd name="connsiteX3" fmla="*/ 381000 w 818255"/>
                <a:gd name="connsiteY3" fmla="*/ 760016 h 760029"/>
                <a:gd name="connsiteX4" fmla="*/ 12700 w 818255"/>
                <a:gd name="connsiteY4" fmla="*/ 321866 h 760029"/>
                <a:gd name="connsiteX5" fmla="*/ 0 w 818255"/>
                <a:gd name="connsiteY5" fmla="*/ 36116 h 760029"/>
                <a:gd name="connsiteX0" fmla="*/ 0 w 769762"/>
                <a:gd name="connsiteY0" fmla="*/ 71169 h 795082"/>
                <a:gd name="connsiteX1" fmla="*/ 749300 w 769762"/>
                <a:gd name="connsiteY1" fmla="*/ 71169 h 795082"/>
                <a:gd name="connsiteX2" fmla="*/ 742950 w 769762"/>
                <a:gd name="connsiteY2" fmla="*/ 363269 h 795082"/>
                <a:gd name="connsiteX3" fmla="*/ 381000 w 769762"/>
                <a:gd name="connsiteY3" fmla="*/ 795069 h 795082"/>
                <a:gd name="connsiteX4" fmla="*/ 12700 w 769762"/>
                <a:gd name="connsiteY4" fmla="*/ 356919 h 795082"/>
                <a:gd name="connsiteX5" fmla="*/ 0 w 769762"/>
                <a:gd name="connsiteY5" fmla="*/ 71169 h 795082"/>
                <a:gd name="connsiteX0" fmla="*/ 0 w 896628"/>
                <a:gd name="connsiteY0" fmla="*/ 19752 h 743665"/>
                <a:gd name="connsiteX1" fmla="*/ 749300 w 896628"/>
                <a:gd name="connsiteY1" fmla="*/ 19752 h 743665"/>
                <a:gd name="connsiteX2" fmla="*/ 742950 w 896628"/>
                <a:gd name="connsiteY2" fmla="*/ 311852 h 743665"/>
                <a:gd name="connsiteX3" fmla="*/ 381000 w 896628"/>
                <a:gd name="connsiteY3" fmla="*/ 743652 h 743665"/>
                <a:gd name="connsiteX4" fmla="*/ 12700 w 896628"/>
                <a:gd name="connsiteY4" fmla="*/ 305502 h 743665"/>
                <a:gd name="connsiteX5" fmla="*/ 0 w 896628"/>
                <a:gd name="connsiteY5" fmla="*/ 19752 h 743665"/>
                <a:gd name="connsiteX0" fmla="*/ 0 w 896628"/>
                <a:gd name="connsiteY0" fmla="*/ 19752 h 743665"/>
                <a:gd name="connsiteX1" fmla="*/ 749300 w 896628"/>
                <a:gd name="connsiteY1" fmla="*/ 19752 h 743665"/>
                <a:gd name="connsiteX2" fmla="*/ 742950 w 896628"/>
                <a:gd name="connsiteY2" fmla="*/ 311852 h 743665"/>
                <a:gd name="connsiteX3" fmla="*/ 381000 w 896628"/>
                <a:gd name="connsiteY3" fmla="*/ 743652 h 743665"/>
                <a:gd name="connsiteX4" fmla="*/ 12700 w 896628"/>
                <a:gd name="connsiteY4" fmla="*/ 305502 h 743665"/>
                <a:gd name="connsiteX5" fmla="*/ 0 w 896628"/>
                <a:gd name="connsiteY5" fmla="*/ 19752 h 743665"/>
                <a:gd name="connsiteX0" fmla="*/ 0 w 768651"/>
                <a:gd name="connsiteY0" fmla="*/ 19752 h 743665"/>
                <a:gd name="connsiteX1" fmla="*/ 749300 w 768651"/>
                <a:gd name="connsiteY1" fmla="*/ 19752 h 743665"/>
                <a:gd name="connsiteX2" fmla="*/ 742950 w 768651"/>
                <a:gd name="connsiteY2" fmla="*/ 311852 h 743665"/>
                <a:gd name="connsiteX3" fmla="*/ 381000 w 768651"/>
                <a:gd name="connsiteY3" fmla="*/ 743652 h 743665"/>
                <a:gd name="connsiteX4" fmla="*/ 12700 w 768651"/>
                <a:gd name="connsiteY4" fmla="*/ 305502 h 743665"/>
                <a:gd name="connsiteX5" fmla="*/ 0 w 768651"/>
                <a:gd name="connsiteY5" fmla="*/ 19752 h 743665"/>
                <a:gd name="connsiteX0" fmla="*/ 0 w 768651"/>
                <a:gd name="connsiteY0" fmla="*/ 21086 h 744999"/>
                <a:gd name="connsiteX1" fmla="*/ 749300 w 768651"/>
                <a:gd name="connsiteY1" fmla="*/ 21086 h 744999"/>
                <a:gd name="connsiteX2" fmla="*/ 742950 w 768651"/>
                <a:gd name="connsiteY2" fmla="*/ 313186 h 744999"/>
                <a:gd name="connsiteX3" fmla="*/ 381000 w 768651"/>
                <a:gd name="connsiteY3" fmla="*/ 744986 h 744999"/>
                <a:gd name="connsiteX4" fmla="*/ 12700 w 768651"/>
                <a:gd name="connsiteY4" fmla="*/ 306836 h 744999"/>
                <a:gd name="connsiteX5" fmla="*/ 0 w 768651"/>
                <a:gd name="connsiteY5" fmla="*/ 21086 h 744999"/>
                <a:gd name="connsiteX0" fmla="*/ 0 w 768651"/>
                <a:gd name="connsiteY0" fmla="*/ 1334 h 725247"/>
                <a:gd name="connsiteX1" fmla="*/ 749300 w 768651"/>
                <a:gd name="connsiteY1" fmla="*/ 1334 h 725247"/>
                <a:gd name="connsiteX2" fmla="*/ 742950 w 768651"/>
                <a:gd name="connsiteY2" fmla="*/ 293434 h 725247"/>
                <a:gd name="connsiteX3" fmla="*/ 381000 w 768651"/>
                <a:gd name="connsiteY3" fmla="*/ 725234 h 725247"/>
                <a:gd name="connsiteX4" fmla="*/ 12700 w 768651"/>
                <a:gd name="connsiteY4" fmla="*/ 287084 h 725247"/>
                <a:gd name="connsiteX5" fmla="*/ 0 w 768651"/>
                <a:gd name="connsiteY5" fmla="*/ 1334 h 725247"/>
                <a:gd name="connsiteX0" fmla="*/ 0 w 768651"/>
                <a:gd name="connsiteY0" fmla="*/ 1334 h 725247"/>
                <a:gd name="connsiteX1" fmla="*/ 749300 w 768651"/>
                <a:gd name="connsiteY1" fmla="*/ 1334 h 725247"/>
                <a:gd name="connsiteX2" fmla="*/ 742950 w 768651"/>
                <a:gd name="connsiteY2" fmla="*/ 293434 h 725247"/>
                <a:gd name="connsiteX3" fmla="*/ 381000 w 768651"/>
                <a:gd name="connsiteY3" fmla="*/ 725234 h 725247"/>
                <a:gd name="connsiteX4" fmla="*/ 12700 w 768651"/>
                <a:gd name="connsiteY4" fmla="*/ 287084 h 725247"/>
                <a:gd name="connsiteX5" fmla="*/ 0 w 768651"/>
                <a:gd name="connsiteY5" fmla="*/ 1334 h 725247"/>
                <a:gd name="connsiteX0" fmla="*/ 0 w 751809"/>
                <a:gd name="connsiteY0" fmla="*/ 1334 h 725236"/>
                <a:gd name="connsiteX1" fmla="*/ 749300 w 751809"/>
                <a:gd name="connsiteY1" fmla="*/ 1334 h 725236"/>
                <a:gd name="connsiteX2" fmla="*/ 742950 w 751809"/>
                <a:gd name="connsiteY2" fmla="*/ 293434 h 725236"/>
                <a:gd name="connsiteX3" fmla="*/ 381000 w 751809"/>
                <a:gd name="connsiteY3" fmla="*/ 725234 h 725236"/>
                <a:gd name="connsiteX4" fmla="*/ 12700 w 751809"/>
                <a:gd name="connsiteY4" fmla="*/ 287084 h 725236"/>
                <a:gd name="connsiteX5" fmla="*/ 0 w 751809"/>
                <a:gd name="connsiteY5" fmla="*/ 1334 h 725236"/>
                <a:gd name="connsiteX0" fmla="*/ 0 w 749300"/>
                <a:gd name="connsiteY0" fmla="*/ 1334 h 725243"/>
                <a:gd name="connsiteX1" fmla="*/ 749300 w 749300"/>
                <a:gd name="connsiteY1" fmla="*/ 1334 h 725243"/>
                <a:gd name="connsiteX2" fmla="*/ 742950 w 749300"/>
                <a:gd name="connsiteY2" fmla="*/ 293434 h 725243"/>
                <a:gd name="connsiteX3" fmla="*/ 381000 w 749300"/>
                <a:gd name="connsiteY3" fmla="*/ 725234 h 725243"/>
                <a:gd name="connsiteX4" fmla="*/ 12700 w 749300"/>
                <a:gd name="connsiteY4" fmla="*/ 287084 h 725243"/>
                <a:gd name="connsiteX5" fmla="*/ 0 w 749300"/>
                <a:gd name="connsiteY5" fmla="*/ 1334 h 725243"/>
                <a:gd name="connsiteX0" fmla="*/ 16520 w 765820"/>
                <a:gd name="connsiteY0" fmla="*/ 6350 h 723909"/>
                <a:gd name="connsiteX1" fmla="*/ 765820 w 765820"/>
                <a:gd name="connsiteY1" fmla="*/ 0 h 723909"/>
                <a:gd name="connsiteX2" fmla="*/ 759470 w 765820"/>
                <a:gd name="connsiteY2" fmla="*/ 292100 h 723909"/>
                <a:gd name="connsiteX3" fmla="*/ 397520 w 765820"/>
                <a:gd name="connsiteY3" fmla="*/ 723900 h 723909"/>
                <a:gd name="connsiteX4" fmla="*/ 29220 w 765820"/>
                <a:gd name="connsiteY4" fmla="*/ 285750 h 723909"/>
                <a:gd name="connsiteX5" fmla="*/ 16520 w 765820"/>
                <a:gd name="connsiteY5" fmla="*/ 6350 h 723909"/>
                <a:gd name="connsiteX0" fmla="*/ 0 w 749300"/>
                <a:gd name="connsiteY0" fmla="*/ 6350 h 723909"/>
                <a:gd name="connsiteX1" fmla="*/ 749300 w 749300"/>
                <a:gd name="connsiteY1" fmla="*/ 0 h 723909"/>
                <a:gd name="connsiteX2" fmla="*/ 742950 w 749300"/>
                <a:gd name="connsiteY2" fmla="*/ 292100 h 723909"/>
                <a:gd name="connsiteX3" fmla="*/ 381000 w 749300"/>
                <a:gd name="connsiteY3" fmla="*/ 723900 h 723909"/>
                <a:gd name="connsiteX4" fmla="*/ 12700 w 749300"/>
                <a:gd name="connsiteY4" fmla="*/ 285750 h 723909"/>
                <a:gd name="connsiteX5" fmla="*/ 0 w 749300"/>
                <a:gd name="connsiteY5" fmla="*/ 6350 h 723909"/>
                <a:gd name="connsiteX0" fmla="*/ 0 w 749300"/>
                <a:gd name="connsiteY0" fmla="*/ 6350 h 723909"/>
                <a:gd name="connsiteX1" fmla="*/ 749300 w 749300"/>
                <a:gd name="connsiteY1" fmla="*/ 0 h 723909"/>
                <a:gd name="connsiteX2" fmla="*/ 742950 w 749300"/>
                <a:gd name="connsiteY2" fmla="*/ 292100 h 723909"/>
                <a:gd name="connsiteX3" fmla="*/ 381000 w 749300"/>
                <a:gd name="connsiteY3" fmla="*/ 723900 h 723909"/>
                <a:gd name="connsiteX4" fmla="*/ 12700 w 749300"/>
                <a:gd name="connsiteY4" fmla="*/ 285750 h 723909"/>
                <a:gd name="connsiteX5" fmla="*/ 0 w 749300"/>
                <a:gd name="connsiteY5" fmla="*/ 6350 h 723909"/>
                <a:gd name="connsiteX0" fmla="*/ 26198 w 761210"/>
                <a:gd name="connsiteY0" fmla="*/ 6350 h 723909"/>
                <a:gd name="connsiteX1" fmla="*/ 761210 w 761210"/>
                <a:gd name="connsiteY1" fmla="*/ 0 h 723909"/>
                <a:gd name="connsiteX2" fmla="*/ 754860 w 761210"/>
                <a:gd name="connsiteY2" fmla="*/ 292100 h 723909"/>
                <a:gd name="connsiteX3" fmla="*/ 392910 w 761210"/>
                <a:gd name="connsiteY3" fmla="*/ 723900 h 723909"/>
                <a:gd name="connsiteX4" fmla="*/ 24610 w 761210"/>
                <a:gd name="connsiteY4" fmla="*/ 285750 h 723909"/>
                <a:gd name="connsiteX5" fmla="*/ 26198 w 761210"/>
                <a:gd name="connsiteY5" fmla="*/ 6350 h 723909"/>
                <a:gd name="connsiteX0" fmla="*/ 28118 w 763130"/>
                <a:gd name="connsiteY0" fmla="*/ 6350 h 723909"/>
                <a:gd name="connsiteX1" fmla="*/ 763130 w 763130"/>
                <a:gd name="connsiteY1" fmla="*/ 0 h 723909"/>
                <a:gd name="connsiteX2" fmla="*/ 756780 w 763130"/>
                <a:gd name="connsiteY2" fmla="*/ 292100 h 723909"/>
                <a:gd name="connsiteX3" fmla="*/ 394830 w 763130"/>
                <a:gd name="connsiteY3" fmla="*/ 723900 h 723909"/>
                <a:gd name="connsiteX4" fmla="*/ 26530 w 763130"/>
                <a:gd name="connsiteY4" fmla="*/ 285750 h 723909"/>
                <a:gd name="connsiteX5" fmla="*/ 28118 w 763130"/>
                <a:gd name="connsiteY5" fmla="*/ 6350 h 723909"/>
                <a:gd name="connsiteX0" fmla="*/ 4908 w 739920"/>
                <a:gd name="connsiteY0" fmla="*/ 6350 h 723909"/>
                <a:gd name="connsiteX1" fmla="*/ 739920 w 739920"/>
                <a:gd name="connsiteY1" fmla="*/ 0 h 723909"/>
                <a:gd name="connsiteX2" fmla="*/ 733570 w 739920"/>
                <a:gd name="connsiteY2" fmla="*/ 292100 h 723909"/>
                <a:gd name="connsiteX3" fmla="*/ 371620 w 739920"/>
                <a:gd name="connsiteY3" fmla="*/ 723900 h 723909"/>
                <a:gd name="connsiteX4" fmla="*/ 3320 w 739920"/>
                <a:gd name="connsiteY4" fmla="*/ 285750 h 723909"/>
                <a:gd name="connsiteX5" fmla="*/ 4908 w 739920"/>
                <a:gd name="connsiteY5" fmla="*/ 6350 h 723909"/>
                <a:gd name="connsiteX0" fmla="*/ 4908 w 739920"/>
                <a:gd name="connsiteY0" fmla="*/ 6350 h 723909"/>
                <a:gd name="connsiteX1" fmla="*/ 739920 w 739920"/>
                <a:gd name="connsiteY1" fmla="*/ 0 h 723909"/>
                <a:gd name="connsiteX2" fmla="*/ 733570 w 739920"/>
                <a:gd name="connsiteY2" fmla="*/ 292100 h 723909"/>
                <a:gd name="connsiteX3" fmla="*/ 371620 w 739920"/>
                <a:gd name="connsiteY3" fmla="*/ 723900 h 723909"/>
                <a:gd name="connsiteX4" fmla="*/ 3320 w 739920"/>
                <a:gd name="connsiteY4" fmla="*/ 285750 h 723909"/>
                <a:gd name="connsiteX5" fmla="*/ 4908 w 739920"/>
                <a:gd name="connsiteY5" fmla="*/ 6350 h 723909"/>
                <a:gd name="connsiteX0" fmla="*/ 2870 w 737882"/>
                <a:gd name="connsiteY0" fmla="*/ 6350 h 723909"/>
                <a:gd name="connsiteX1" fmla="*/ 737882 w 737882"/>
                <a:gd name="connsiteY1" fmla="*/ 0 h 723909"/>
                <a:gd name="connsiteX2" fmla="*/ 731532 w 737882"/>
                <a:gd name="connsiteY2" fmla="*/ 292100 h 723909"/>
                <a:gd name="connsiteX3" fmla="*/ 369582 w 737882"/>
                <a:gd name="connsiteY3" fmla="*/ 723900 h 723909"/>
                <a:gd name="connsiteX4" fmla="*/ 1282 w 737882"/>
                <a:gd name="connsiteY4" fmla="*/ 285750 h 723909"/>
                <a:gd name="connsiteX5" fmla="*/ 2870 w 737882"/>
                <a:gd name="connsiteY5" fmla="*/ 6350 h 723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7882" h="723909">
                  <a:moveTo>
                    <a:pt x="2870" y="6350"/>
                  </a:moveTo>
                  <a:lnTo>
                    <a:pt x="737882" y="0"/>
                  </a:lnTo>
                  <a:cubicBezTo>
                    <a:pt x="723120" y="354390"/>
                    <a:pt x="735765" y="-50800"/>
                    <a:pt x="731532" y="292100"/>
                  </a:cubicBezTo>
                  <a:cubicBezTo>
                    <a:pt x="727299" y="635000"/>
                    <a:pt x="491290" y="724958"/>
                    <a:pt x="369582" y="723900"/>
                  </a:cubicBezTo>
                  <a:cubicBezTo>
                    <a:pt x="247874" y="722842"/>
                    <a:pt x="5252" y="617273"/>
                    <a:pt x="1282" y="285750"/>
                  </a:cubicBezTo>
                  <a:cubicBezTo>
                    <a:pt x="-2688" y="-45773"/>
                    <a:pt x="3928" y="482600"/>
                    <a:pt x="2870" y="635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41" name="Picture 14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926030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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Add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15cm</a:t>
            </a:r>
            <a:r>
              <a:rPr lang="en-GB" sz="2000" baseline="30000" dirty="0">
                <a:sym typeface="Wingdings 2" panose="05020102010507070707" pitchFamily="18" charset="2"/>
              </a:rPr>
              <a:t>3</a:t>
            </a:r>
            <a:r>
              <a:rPr lang="en-GB" sz="2000" dirty="0">
                <a:sym typeface="Wingdings 2" panose="05020102010507070707" pitchFamily="18" charset="2"/>
              </a:rPr>
              <a:t> sulphuric acid – </a:t>
            </a:r>
            <a:r>
              <a:rPr lang="en-GB" sz="2000" b="1" dirty="0"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0723F2D-D89F-442D-B862-108D2C38377B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CFD32FC5-0A6D-4DA8-9D72-D5687A499E36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526C826-F62A-47B2-ACC0-E9B166330345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8A8128B-6748-43E3-86CB-36BDEE823DA3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0381258-996C-44F7-9EBE-6F8D8D091AA9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B6CA56F-5E92-49BA-B2A9-C52D91F6841E}"/>
              </a:ext>
            </a:extLst>
          </p:cNvPr>
          <p:cNvSpPr txBox="1"/>
          <p:nvPr/>
        </p:nvSpPr>
        <p:spPr>
          <a:xfrm>
            <a:off x="215331" y="5524304"/>
            <a:ext cx="4576618" cy="10589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400" b="1" dirty="0">
                <a:solidFill>
                  <a:srgbClr val="0070C0"/>
                </a:solidFill>
                <a:sym typeface="Wingdings 2" panose="05020102010507070707" pitchFamily="18" charset="2"/>
              </a:rPr>
              <a:t>National 5 Chemistry: Acids &amp; Bases – Neutralisation</a:t>
            </a:r>
          </a:p>
          <a:p>
            <a:endParaRPr lang="en-GB" sz="1400" b="1" dirty="0">
              <a:sym typeface="Wingdings 2" panose="05020102010507070707" pitchFamily="18" charset="2"/>
            </a:endParaRP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Wear goggles (BS EN166 3).</a:t>
            </a: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Do not pour your solution down the sink.</a:t>
            </a:r>
          </a:p>
          <a:p>
            <a:endParaRPr lang="en-GB" sz="1400" dirty="0">
              <a:sym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065211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4918">
        <p159:morph option="byObject"/>
      </p:transition>
    </mc:Choice>
    <mc:Fallback xmlns="">
      <p:transition spd="slow" advTm="491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375E-6 1.48148E-6 L -4.375E-6 0.4159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beaker with just boiled water 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C2A1983-5F85-450B-AFA6-309F47513D27}"/>
              </a:ext>
            </a:extLst>
          </p:cNvPr>
          <p:cNvGrpSpPr/>
          <p:nvPr/>
        </p:nvGrpSpPr>
        <p:grpSpPr>
          <a:xfrm>
            <a:off x="3640380" y="3004075"/>
            <a:ext cx="632094" cy="2041454"/>
            <a:chOff x="3640380" y="3004075"/>
            <a:chExt cx="632094" cy="2041454"/>
          </a:xfrm>
        </p:grpSpPr>
        <p:sp>
          <p:nvSpPr>
            <p:cNvPr id="139" name="Freeform 138"/>
            <p:cNvSpPr/>
            <p:nvPr/>
          </p:nvSpPr>
          <p:spPr>
            <a:xfrm>
              <a:off x="3641351" y="3004075"/>
              <a:ext cx="628583" cy="2020407"/>
            </a:xfrm>
            <a:custGeom>
              <a:avLst/>
              <a:gdLst>
                <a:gd name="connsiteX0" fmla="*/ 36050 w 795698"/>
                <a:gd name="connsiteY0" fmla="*/ 0 h 2616279"/>
                <a:gd name="connsiteX1" fmla="*/ 36050 w 795698"/>
                <a:gd name="connsiteY1" fmla="*/ 2178050 h 2616279"/>
                <a:gd name="connsiteX2" fmla="*/ 410700 w 795698"/>
                <a:gd name="connsiteY2" fmla="*/ 2616200 h 2616279"/>
                <a:gd name="connsiteX3" fmla="*/ 759950 w 795698"/>
                <a:gd name="connsiteY3" fmla="*/ 2171700 h 2616279"/>
                <a:gd name="connsiteX4" fmla="*/ 766300 w 795698"/>
                <a:gd name="connsiteY4" fmla="*/ 12700 h 2616279"/>
                <a:gd name="connsiteX0" fmla="*/ 27635 w 787283"/>
                <a:gd name="connsiteY0" fmla="*/ 0 h 2616279"/>
                <a:gd name="connsiteX1" fmla="*/ 27635 w 787283"/>
                <a:gd name="connsiteY1" fmla="*/ 2178050 h 2616279"/>
                <a:gd name="connsiteX2" fmla="*/ 402285 w 787283"/>
                <a:gd name="connsiteY2" fmla="*/ 2616200 h 2616279"/>
                <a:gd name="connsiteX3" fmla="*/ 751535 w 787283"/>
                <a:gd name="connsiteY3" fmla="*/ 2171700 h 2616279"/>
                <a:gd name="connsiteX4" fmla="*/ 757885 w 787283"/>
                <a:gd name="connsiteY4" fmla="*/ 12700 h 2616279"/>
                <a:gd name="connsiteX0" fmla="*/ 27635 w 781551"/>
                <a:gd name="connsiteY0" fmla="*/ 0 h 2616279"/>
                <a:gd name="connsiteX1" fmla="*/ 27635 w 781551"/>
                <a:gd name="connsiteY1" fmla="*/ 2178050 h 2616279"/>
                <a:gd name="connsiteX2" fmla="*/ 402285 w 781551"/>
                <a:gd name="connsiteY2" fmla="*/ 2616200 h 2616279"/>
                <a:gd name="connsiteX3" fmla="*/ 751535 w 781551"/>
                <a:gd name="connsiteY3" fmla="*/ 2171700 h 2616279"/>
                <a:gd name="connsiteX4" fmla="*/ 757885 w 781551"/>
                <a:gd name="connsiteY4" fmla="*/ 12700 h 2616279"/>
                <a:gd name="connsiteX0" fmla="*/ 27635 w 763164"/>
                <a:gd name="connsiteY0" fmla="*/ 0 h 2616279"/>
                <a:gd name="connsiteX1" fmla="*/ 27635 w 763164"/>
                <a:gd name="connsiteY1" fmla="*/ 2178050 h 2616279"/>
                <a:gd name="connsiteX2" fmla="*/ 402285 w 763164"/>
                <a:gd name="connsiteY2" fmla="*/ 2616200 h 2616279"/>
                <a:gd name="connsiteX3" fmla="*/ 751535 w 763164"/>
                <a:gd name="connsiteY3" fmla="*/ 2171700 h 2616279"/>
                <a:gd name="connsiteX4" fmla="*/ 757885 w 763164"/>
                <a:gd name="connsiteY4" fmla="*/ 12700 h 2616279"/>
                <a:gd name="connsiteX0" fmla="*/ 27635 w 761412"/>
                <a:gd name="connsiteY0" fmla="*/ 0 h 2616279"/>
                <a:gd name="connsiteX1" fmla="*/ 27635 w 761412"/>
                <a:gd name="connsiteY1" fmla="*/ 2178050 h 2616279"/>
                <a:gd name="connsiteX2" fmla="*/ 402285 w 761412"/>
                <a:gd name="connsiteY2" fmla="*/ 2616200 h 2616279"/>
                <a:gd name="connsiteX3" fmla="*/ 751535 w 761412"/>
                <a:gd name="connsiteY3" fmla="*/ 2171700 h 2616279"/>
                <a:gd name="connsiteX4" fmla="*/ 757885 w 761412"/>
                <a:gd name="connsiteY4" fmla="*/ 12700 h 2616279"/>
                <a:gd name="connsiteX0" fmla="*/ 4 w 733781"/>
                <a:gd name="connsiteY0" fmla="*/ 0 h 2616203"/>
                <a:gd name="connsiteX1" fmla="*/ 4 w 733781"/>
                <a:gd name="connsiteY1" fmla="*/ 2178050 h 2616203"/>
                <a:gd name="connsiteX2" fmla="*/ 374654 w 733781"/>
                <a:gd name="connsiteY2" fmla="*/ 2616200 h 2616203"/>
                <a:gd name="connsiteX3" fmla="*/ 723904 w 733781"/>
                <a:gd name="connsiteY3" fmla="*/ 2171700 h 2616203"/>
                <a:gd name="connsiteX4" fmla="*/ 730254 w 733781"/>
                <a:gd name="connsiteY4" fmla="*/ 12700 h 2616203"/>
                <a:gd name="connsiteX0" fmla="*/ 6 w 733783"/>
                <a:gd name="connsiteY0" fmla="*/ 0 h 2616203"/>
                <a:gd name="connsiteX1" fmla="*/ 6 w 733783"/>
                <a:gd name="connsiteY1" fmla="*/ 2178050 h 2616203"/>
                <a:gd name="connsiteX2" fmla="*/ 374656 w 733783"/>
                <a:gd name="connsiteY2" fmla="*/ 2616200 h 2616203"/>
                <a:gd name="connsiteX3" fmla="*/ 723906 w 733783"/>
                <a:gd name="connsiteY3" fmla="*/ 2171700 h 2616203"/>
                <a:gd name="connsiteX4" fmla="*/ 730256 w 733783"/>
                <a:gd name="connsiteY4" fmla="*/ 12700 h 261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783" h="2616203">
                  <a:moveTo>
                    <a:pt x="6" y="0"/>
                  </a:moveTo>
                  <a:cubicBezTo>
                    <a:pt x="535" y="2077508"/>
                    <a:pt x="1064" y="1951567"/>
                    <a:pt x="6" y="2178050"/>
                  </a:cubicBezTo>
                  <a:cubicBezTo>
                    <a:pt x="-1052" y="2404533"/>
                    <a:pt x="127006" y="2617258"/>
                    <a:pt x="374656" y="2616200"/>
                  </a:cubicBezTo>
                  <a:cubicBezTo>
                    <a:pt x="622306" y="2615142"/>
                    <a:pt x="715439" y="2440516"/>
                    <a:pt x="723906" y="2171700"/>
                  </a:cubicBezTo>
                  <a:cubicBezTo>
                    <a:pt x="732373" y="1902884"/>
                    <a:pt x="737664" y="1821392"/>
                    <a:pt x="730256" y="12700"/>
                  </a:cubicBezTo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3640380" y="4486478"/>
              <a:ext cx="632094" cy="559051"/>
            </a:xfrm>
            <a:custGeom>
              <a:avLst/>
              <a:gdLst>
                <a:gd name="connsiteX0" fmla="*/ 0 w 749300"/>
                <a:gd name="connsiteY0" fmla="*/ 0 h 723900"/>
                <a:gd name="connsiteX1" fmla="*/ 749300 w 749300"/>
                <a:gd name="connsiteY1" fmla="*/ 0 h 723900"/>
                <a:gd name="connsiteX2" fmla="*/ 742950 w 749300"/>
                <a:gd name="connsiteY2" fmla="*/ 292100 h 723900"/>
                <a:gd name="connsiteX3" fmla="*/ 381000 w 749300"/>
                <a:gd name="connsiteY3" fmla="*/ 723900 h 723900"/>
                <a:gd name="connsiteX4" fmla="*/ 12700 w 749300"/>
                <a:gd name="connsiteY4" fmla="*/ 285750 h 723900"/>
                <a:gd name="connsiteX5" fmla="*/ 0 w 749300"/>
                <a:gd name="connsiteY5" fmla="*/ 0 h 723900"/>
                <a:gd name="connsiteX0" fmla="*/ 0 w 749300"/>
                <a:gd name="connsiteY0" fmla="*/ 0 h 723902"/>
                <a:gd name="connsiteX1" fmla="*/ 749300 w 749300"/>
                <a:gd name="connsiteY1" fmla="*/ 0 h 723902"/>
                <a:gd name="connsiteX2" fmla="*/ 742950 w 749300"/>
                <a:gd name="connsiteY2" fmla="*/ 292100 h 723902"/>
                <a:gd name="connsiteX3" fmla="*/ 381000 w 749300"/>
                <a:gd name="connsiteY3" fmla="*/ 723900 h 723902"/>
                <a:gd name="connsiteX4" fmla="*/ 12700 w 749300"/>
                <a:gd name="connsiteY4" fmla="*/ 285750 h 723902"/>
                <a:gd name="connsiteX5" fmla="*/ 0 w 749300"/>
                <a:gd name="connsiteY5" fmla="*/ 0 h 723902"/>
                <a:gd name="connsiteX0" fmla="*/ 0 w 818255"/>
                <a:gd name="connsiteY0" fmla="*/ 0 h 723902"/>
                <a:gd name="connsiteX1" fmla="*/ 749300 w 818255"/>
                <a:gd name="connsiteY1" fmla="*/ 0 h 723902"/>
                <a:gd name="connsiteX2" fmla="*/ 742950 w 818255"/>
                <a:gd name="connsiteY2" fmla="*/ 292100 h 723902"/>
                <a:gd name="connsiteX3" fmla="*/ 381000 w 818255"/>
                <a:gd name="connsiteY3" fmla="*/ 723900 h 723902"/>
                <a:gd name="connsiteX4" fmla="*/ 12700 w 818255"/>
                <a:gd name="connsiteY4" fmla="*/ 285750 h 723902"/>
                <a:gd name="connsiteX5" fmla="*/ 0 w 818255"/>
                <a:gd name="connsiteY5" fmla="*/ 0 h 723902"/>
                <a:gd name="connsiteX0" fmla="*/ 0 w 818255"/>
                <a:gd name="connsiteY0" fmla="*/ 0 h 723902"/>
                <a:gd name="connsiteX1" fmla="*/ 749300 w 818255"/>
                <a:gd name="connsiteY1" fmla="*/ 0 h 723902"/>
                <a:gd name="connsiteX2" fmla="*/ 742950 w 818255"/>
                <a:gd name="connsiteY2" fmla="*/ 292100 h 723902"/>
                <a:gd name="connsiteX3" fmla="*/ 381000 w 818255"/>
                <a:gd name="connsiteY3" fmla="*/ 723900 h 723902"/>
                <a:gd name="connsiteX4" fmla="*/ 12700 w 818255"/>
                <a:gd name="connsiteY4" fmla="*/ 285750 h 723902"/>
                <a:gd name="connsiteX5" fmla="*/ 0 w 818255"/>
                <a:gd name="connsiteY5" fmla="*/ 0 h 723902"/>
                <a:gd name="connsiteX0" fmla="*/ 0 w 818255"/>
                <a:gd name="connsiteY0" fmla="*/ 0 h 723902"/>
                <a:gd name="connsiteX1" fmla="*/ 749300 w 818255"/>
                <a:gd name="connsiteY1" fmla="*/ 0 h 723902"/>
                <a:gd name="connsiteX2" fmla="*/ 742950 w 818255"/>
                <a:gd name="connsiteY2" fmla="*/ 292100 h 723902"/>
                <a:gd name="connsiteX3" fmla="*/ 381000 w 818255"/>
                <a:gd name="connsiteY3" fmla="*/ 723900 h 723902"/>
                <a:gd name="connsiteX4" fmla="*/ 12700 w 818255"/>
                <a:gd name="connsiteY4" fmla="*/ 285750 h 723902"/>
                <a:gd name="connsiteX5" fmla="*/ 0 w 818255"/>
                <a:gd name="connsiteY5" fmla="*/ 0 h 723902"/>
                <a:gd name="connsiteX0" fmla="*/ 0 w 803639"/>
                <a:gd name="connsiteY0" fmla="*/ 0 h 723913"/>
                <a:gd name="connsiteX1" fmla="*/ 749300 w 803639"/>
                <a:gd name="connsiteY1" fmla="*/ 0 h 723913"/>
                <a:gd name="connsiteX2" fmla="*/ 742950 w 803639"/>
                <a:gd name="connsiteY2" fmla="*/ 292100 h 723913"/>
                <a:gd name="connsiteX3" fmla="*/ 381000 w 803639"/>
                <a:gd name="connsiteY3" fmla="*/ 723900 h 723913"/>
                <a:gd name="connsiteX4" fmla="*/ 12700 w 803639"/>
                <a:gd name="connsiteY4" fmla="*/ 285750 h 723913"/>
                <a:gd name="connsiteX5" fmla="*/ 0 w 803639"/>
                <a:gd name="connsiteY5" fmla="*/ 0 h 723913"/>
                <a:gd name="connsiteX0" fmla="*/ 0 w 818255"/>
                <a:gd name="connsiteY0" fmla="*/ 36116 h 760029"/>
                <a:gd name="connsiteX1" fmla="*/ 749300 w 818255"/>
                <a:gd name="connsiteY1" fmla="*/ 36116 h 760029"/>
                <a:gd name="connsiteX2" fmla="*/ 742950 w 818255"/>
                <a:gd name="connsiteY2" fmla="*/ 328216 h 760029"/>
                <a:gd name="connsiteX3" fmla="*/ 381000 w 818255"/>
                <a:gd name="connsiteY3" fmla="*/ 760016 h 760029"/>
                <a:gd name="connsiteX4" fmla="*/ 12700 w 818255"/>
                <a:gd name="connsiteY4" fmla="*/ 321866 h 760029"/>
                <a:gd name="connsiteX5" fmla="*/ 0 w 818255"/>
                <a:gd name="connsiteY5" fmla="*/ 36116 h 760029"/>
                <a:gd name="connsiteX0" fmla="*/ 0 w 769762"/>
                <a:gd name="connsiteY0" fmla="*/ 71169 h 795082"/>
                <a:gd name="connsiteX1" fmla="*/ 749300 w 769762"/>
                <a:gd name="connsiteY1" fmla="*/ 71169 h 795082"/>
                <a:gd name="connsiteX2" fmla="*/ 742950 w 769762"/>
                <a:gd name="connsiteY2" fmla="*/ 363269 h 795082"/>
                <a:gd name="connsiteX3" fmla="*/ 381000 w 769762"/>
                <a:gd name="connsiteY3" fmla="*/ 795069 h 795082"/>
                <a:gd name="connsiteX4" fmla="*/ 12700 w 769762"/>
                <a:gd name="connsiteY4" fmla="*/ 356919 h 795082"/>
                <a:gd name="connsiteX5" fmla="*/ 0 w 769762"/>
                <a:gd name="connsiteY5" fmla="*/ 71169 h 795082"/>
                <a:gd name="connsiteX0" fmla="*/ 0 w 896628"/>
                <a:gd name="connsiteY0" fmla="*/ 19752 h 743665"/>
                <a:gd name="connsiteX1" fmla="*/ 749300 w 896628"/>
                <a:gd name="connsiteY1" fmla="*/ 19752 h 743665"/>
                <a:gd name="connsiteX2" fmla="*/ 742950 w 896628"/>
                <a:gd name="connsiteY2" fmla="*/ 311852 h 743665"/>
                <a:gd name="connsiteX3" fmla="*/ 381000 w 896628"/>
                <a:gd name="connsiteY3" fmla="*/ 743652 h 743665"/>
                <a:gd name="connsiteX4" fmla="*/ 12700 w 896628"/>
                <a:gd name="connsiteY4" fmla="*/ 305502 h 743665"/>
                <a:gd name="connsiteX5" fmla="*/ 0 w 896628"/>
                <a:gd name="connsiteY5" fmla="*/ 19752 h 743665"/>
                <a:gd name="connsiteX0" fmla="*/ 0 w 896628"/>
                <a:gd name="connsiteY0" fmla="*/ 19752 h 743665"/>
                <a:gd name="connsiteX1" fmla="*/ 749300 w 896628"/>
                <a:gd name="connsiteY1" fmla="*/ 19752 h 743665"/>
                <a:gd name="connsiteX2" fmla="*/ 742950 w 896628"/>
                <a:gd name="connsiteY2" fmla="*/ 311852 h 743665"/>
                <a:gd name="connsiteX3" fmla="*/ 381000 w 896628"/>
                <a:gd name="connsiteY3" fmla="*/ 743652 h 743665"/>
                <a:gd name="connsiteX4" fmla="*/ 12700 w 896628"/>
                <a:gd name="connsiteY4" fmla="*/ 305502 h 743665"/>
                <a:gd name="connsiteX5" fmla="*/ 0 w 896628"/>
                <a:gd name="connsiteY5" fmla="*/ 19752 h 743665"/>
                <a:gd name="connsiteX0" fmla="*/ 0 w 768651"/>
                <a:gd name="connsiteY0" fmla="*/ 19752 h 743665"/>
                <a:gd name="connsiteX1" fmla="*/ 749300 w 768651"/>
                <a:gd name="connsiteY1" fmla="*/ 19752 h 743665"/>
                <a:gd name="connsiteX2" fmla="*/ 742950 w 768651"/>
                <a:gd name="connsiteY2" fmla="*/ 311852 h 743665"/>
                <a:gd name="connsiteX3" fmla="*/ 381000 w 768651"/>
                <a:gd name="connsiteY3" fmla="*/ 743652 h 743665"/>
                <a:gd name="connsiteX4" fmla="*/ 12700 w 768651"/>
                <a:gd name="connsiteY4" fmla="*/ 305502 h 743665"/>
                <a:gd name="connsiteX5" fmla="*/ 0 w 768651"/>
                <a:gd name="connsiteY5" fmla="*/ 19752 h 743665"/>
                <a:gd name="connsiteX0" fmla="*/ 0 w 768651"/>
                <a:gd name="connsiteY0" fmla="*/ 21086 h 744999"/>
                <a:gd name="connsiteX1" fmla="*/ 749300 w 768651"/>
                <a:gd name="connsiteY1" fmla="*/ 21086 h 744999"/>
                <a:gd name="connsiteX2" fmla="*/ 742950 w 768651"/>
                <a:gd name="connsiteY2" fmla="*/ 313186 h 744999"/>
                <a:gd name="connsiteX3" fmla="*/ 381000 w 768651"/>
                <a:gd name="connsiteY3" fmla="*/ 744986 h 744999"/>
                <a:gd name="connsiteX4" fmla="*/ 12700 w 768651"/>
                <a:gd name="connsiteY4" fmla="*/ 306836 h 744999"/>
                <a:gd name="connsiteX5" fmla="*/ 0 w 768651"/>
                <a:gd name="connsiteY5" fmla="*/ 21086 h 744999"/>
                <a:gd name="connsiteX0" fmla="*/ 0 w 768651"/>
                <a:gd name="connsiteY0" fmla="*/ 1334 h 725247"/>
                <a:gd name="connsiteX1" fmla="*/ 749300 w 768651"/>
                <a:gd name="connsiteY1" fmla="*/ 1334 h 725247"/>
                <a:gd name="connsiteX2" fmla="*/ 742950 w 768651"/>
                <a:gd name="connsiteY2" fmla="*/ 293434 h 725247"/>
                <a:gd name="connsiteX3" fmla="*/ 381000 w 768651"/>
                <a:gd name="connsiteY3" fmla="*/ 725234 h 725247"/>
                <a:gd name="connsiteX4" fmla="*/ 12700 w 768651"/>
                <a:gd name="connsiteY4" fmla="*/ 287084 h 725247"/>
                <a:gd name="connsiteX5" fmla="*/ 0 w 768651"/>
                <a:gd name="connsiteY5" fmla="*/ 1334 h 725247"/>
                <a:gd name="connsiteX0" fmla="*/ 0 w 768651"/>
                <a:gd name="connsiteY0" fmla="*/ 1334 h 725247"/>
                <a:gd name="connsiteX1" fmla="*/ 749300 w 768651"/>
                <a:gd name="connsiteY1" fmla="*/ 1334 h 725247"/>
                <a:gd name="connsiteX2" fmla="*/ 742950 w 768651"/>
                <a:gd name="connsiteY2" fmla="*/ 293434 h 725247"/>
                <a:gd name="connsiteX3" fmla="*/ 381000 w 768651"/>
                <a:gd name="connsiteY3" fmla="*/ 725234 h 725247"/>
                <a:gd name="connsiteX4" fmla="*/ 12700 w 768651"/>
                <a:gd name="connsiteY4" fmla="*/ 287084 h 725247"/>
                <a:gd name="connsiteX5" fmla="*/ 0 w 768651"/>
                <a:gd name="connsiteY5" fmla="*/ 1334 h 725247"/>
                <a:gd name="connsiteX0" fmla="*/ 0 w 751809"/>
                <a:gd name="connsiteY0" fmla="*/ 1334 h 725236"/>
                <a:gd name="connsiteX1" fmla="*/ 749300 w 751809"/>
                <a:gd name="connsiteY1" fmla="*/ 1334 h 725236"/>
                <a:gd name="connsiteX2" fmla="*/ 742950 w 751809"/>
                <a:gd name="connsiteY2" fmla="*/ 293434 h 725236"/>
                <a:gd name="connsiteX3" fmla="*/ 381000 w 751809"/>
                <a:gd name="connsiteY3" fmla="*/ 725234 h 725236"/>
                <a:gd name="connsiteX4" fmla="*/ 12700 w 751809"/>
                <a:gd name="connsiteY4" fmla="*/ 287084 h 725236"/>
                <a:gd name="connsiteX5" fmla="*/ 0 w 751809"/>
                <a:gd name="connsiteY5" fmla="*/ 1334 h 725236"/>
                <a:gd name="connsiteX0" fmla="*/ 0 w 749300"/>
                <a:gd name="connsiteY0" fmla="*/ 1334 h 725243"/>
                <a:gd name="connsiteX1" fmla="*/ 749300 w 749300"/>
                <a:gd name="connsiteY1" fmla="*/ 1334 h 725243"/>
                <a:gd name="connsiteX2" fmla="*/ 742950 w 749300"/>
                <a:gd name="connsiteY2" fmla="*/ 293434 h 725243"/>
                <a:gd name="connsiteX3" fmla="*/ 381000 w 749300"/>
                <a:gd name="connsiteY3" fmla="*/ 725234 h 725243"/>
                <a:gd name="connsiteX4" fmla="*/ 12700 w 749300"/>
                <a:gd name="connsiteY4" fmla="*/ 287084 h 725243"/>
                <a:gd name="connsiteX5" fmla="*/ 0 w 749300"/>
                <a:gd name="connsiteY5" fmla="*/ 1334 h 725243"/>
                <a:gd name="connsiteX0" fmla="*/ 16520 w 765820"/>
                <a:gd name="connsiteY0" fmla="*/ 6350 h 723909"/>
                <a:gd name="connsiteX1" fmla="*/ 765820 w 765820"/>
                <a:gd name="connsiteY1" fmla="*/ 0 h 723909"/>
                <a:gd name="connsiteX2" fmla="*/ 759470 w 765820"/>
                <a:gd name="connsiteY2" fmla="*/ 292100 h 723909"/>
                <a:gd name="connsiteX3" fmla="*/ 397520 w 765820"/>
                <a:gd name="connsiteY3" fmla="*/ 723900 h 723909"/>
                <a:gd name="connsiteX4" fmla="*/ 29220 w 765820"/>
                <a:gd name="connsiteY4" fmla="*/ 285750 h 723909"/>
                <a:gd name="connsiteX5" fmla="*/ 16520 w 765820"/>
                <a:gd name="connsiteY5" fmla="*/ 6350 h 723909"/>
                <a:gd name="connsiteX0" fmla="*/ 0 w 749300"/>
                <a:gd name="connsiteY0" fmla="*/ 6350 h 723909"/>
                <a:gd name="connsiteX1" fmla="*/ 749300 w 749300"/>
                <a:gd name="connsiteY1" fmla="*/ 0 h 723909"/>
                <a:gd name="connsiteX2" fmla="*/ 742950 w 749300"/>
                <a:gd name="connsiteY2" fmla="*/ 292100 h 723909"/>
                <a:gd name="connsiteX3" fmla="*/ 381000 w 749300"/>
                <a:gd name="connsiteY3" fmla="*/ 723900 h 723909"/>
                <a:gd name="connsiteX4" fmla="*/ 12700 w 749300"/>
                <a:gd name="connsiteY4" fmla="*/ 285750 h 723909"/>
                <a:gd name="connsiteX5" fmla="*/ 0 w 749300"/>
                <a:gd name="connsiteY5" fmla="*/ 6350 h 723909"/>
                <a:gd name="connsiteX0" fmla="*/ 0 w 749300"/>
                <a:gd name="connsiteY0" fmla="*/ 6350 h 723909"/>
                <a:gd name="connsiteX1" fmla="*/ 749300 w 749300"/>
                <a:gd name="connsiteY1" fmla="*/ 0 h 723909"/>
                <a:gd name="connsiteX2" fmla="*/ 742950 w 749300"/>
                <a:gd name="connsiteY2" fmla="*/ 292100 h 723909"/>
                <a:gd name="connsiteX3" fmla="*/ 381000 w 749300"/>
                <a:gd name="connsiteY3" fmla="*/ 723900 h 723909"/>
                <a:gd name="connsiteX4" fmla="*/ 12700 w 749300"/>
                <a:gd name="connsiteY4" fmla="*/ 285750 h 723909"/>
                <a:gd name="connsiteX5" fmla="*/ 0 w 749300"/>
                <a:gd name="connsiteY5" fmla="*/ 6350 h 723909"/>
                <a:gd name="connsiteX0" fmla="*/ 26198 w 761210"/>
                <a:gd name="connsiteY0" fmla="*/ 6350 h 723909"/>
                <a:gd name="connsiteX1" fmla="*/ 761210 w 761210"/>
                <a:gd name="connsiteY1" fmla="*/ 0 h 723909"/>
                <a:gd name="connsiteX2" fmla="*/ 754860 w 761210"/>
                <a:gd name="connsiteY2" fmla="*/ 292100 h 723909"/>
                <a:gd name="connsiteX3" fmla="*/ 392910 w 761210"/>
                <a:gd name="connsiteY3" fmla="*/ 723900 h 723909"/>
                <a:gd name="connsiteX4" fmla="*/ 24610 w 761210"/>
                <a:gd name="connsiteY4" fmla="*/ 285750 h 723909"/>
                <a:gd name="connsiteX5" fmla="*/ 26198 w 761210"/>
                <a:gd name="connsiteY5" fmla="*/ 6350 h 723909"/>
                <a:gd name="connsiteX0" fmla="*/ 28118 w 763130"/>
                <a:gd name="connsiteY0" fmla="*/ 6350 h 723909"/>
                <a:gd name="connsiteX1" fmla="*/ 763130 w 763130"/>
                <a:gd name="connsiteY1" fmla="*/ 0 h 723909"/>
                <a:gd name="connsiteX2" fmla="*/ 756780 w 763130"/>
                <a:gd name="connsiteY2" fmla="*/ 292100 h 723909"/>
                <a:gd name="connsiteX3" fmla="*/ 394830 w 763130"/>
                <a:gd name="connsiteY3" fmla="*/ 723900 h 723909"/>
                <a:gd name="connsiteX4" fmla="*/ 26530 w 763130"/>
                <a:gd name="connsiteY4" fmla="*/ 285750 h 723909"/>
                <a:gd name="connsiteX5" fmla="*/ 28118 w 763130"/>
                <a:gd name="connsiteY5" fmla="*/ 6350 h 723909"/>
                <a:gd name="connsiteX0" fmla="*/ 4908 w 739920"/>
                <a:gd name="connsiteY0" fmla="*/ 6350 h 723909"/>
                <a:gd name="connsiteX1" fmla="*/ 739920 w 739920"/>
                <a:gd name="connsiteY1" fmla="*/ 0 h 723909"/>
                <a:gd name="connsiteX2" fmla="*/ 733570 w 739920"/>
                <a:gd name="connsiteY2" fmla="*/ 292100 h 723909"/>
                <a:gd name="connsiteX3" fmla="*/ 371620 w 739920"/>
                <a:gd name="connsiteY3" fmla="*/ 723900 h 723909"/>
                <a:gd name="connsiteX4" fmla="*/ 3320 w 739920"/>
                <a:gd name="connsiteY4" fmla="*/ 285750 h 723909"/>
                <a:gd name="connsiteX5" fmla="*/ 4908 w 739920"/>
                <a:gd name="connsiteY5" fmla="*/ 6350 h 723909"/>
                <a:gd name="connsiteX0" fmla="*/ 4908 w 739920"/>
                <a:gd name="connsiteY0" fmla="*/ 6350 h 723909"/>
                <a:gd name="connsiteX1" fmla="*/ 739920 w 739920"/>
                <a:gd name="connsiteY1" fmla="*/ 0 h 723909"/>
                <a:gd name="connsiteX2" fmla="*/ 733570 w 739920"/>
                <a:gd name="connsiteY2" fmla="*/ 292100 h 723909"/>
                <a:gd name="connsiteX3" fmla="*/ 371620 w 739920"/>
                <a:gd name="connsiteY3" fmla="*/ 723900 h 723909"/>
                <a:gd name="connsiteX4" fmla="*/ 3320 w 739920"/>
                <a:gd name="connsiteY4" fmla="*/ 285750 h 723909"/>
                <a:gd name="connsiteX5" fmla="*/ 4908 w 739920"/>
                <a:gd name="connsiteY5" fmla="*/ 6350 h 723909"/>
                <a:gd name="connsiteX0" fmla="*/ 2870 w 737882"/>
                <a:gd name="connsiteY0" fmla="*/ 6350 h 723909"/>
                <a:gd name="connsiteX1" fmla="*/ 737882 w 737882"/>
                <a:gd name="connsiteY1" fmla="*/ 0 h 723909"/>
                <a:gd name="connsiteX2" fmla="*/ 731532 w 737882"/>
                <a:gd name="connsiteY2" fmla="*/ 292100 h 723909"/>
                <a:gd name="connsiteX3" fmla="*/ 369582 w 737882"/>
                <a:gd name="connsiteY3" fmla="*/ 723900 h 723909"/>
                <a:gd name="connsiteX4" fmla="*/ 1282 w 737882"/>
                <a:gd name="connsiteY4" fmla="*/ 285750 h 723909"/>
                <a:gd name="connsiteX5" fmla="*/ 2870 w 737882"/>
                <a:gd name="connsiteY5" fmla="*/ 6350 h 723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7882" h="723909">
                  <a:moveTo>
                    <a:pt x="2870" y="6350"/>
                  </a:moveTo>
                  <a:lnTo>
                    <a:pt x="737882" y="0"/>
                  </a:lnTo>
                  <a:cubicBezTo>
                    <a:pt x="723120" y="354390"/>
                    <a:pt x="735765" y="-50800"/>
                    <a:pt x="731532" y="292100"/>
                  </a:cubicBezTo>
                  <a:cubicBezTo>
                    <a:pt x="727299" y="635000"/>
                    <a:pt x="491290" y="724958"/>
                    <a:pt x="369582" y="723900"/>
                  </a:cubicBezTo>
                  <a:cubicBezTo>
                    <a:pt x="247874" y="722842"/>
                    <a:pt x="5252" y="617273"/>
                    <a:pt x="1282" y="285750"/>
                  </a:cubicBezTo>
                  <a:cubicBezTo>
                    <a:pt x="-2688" y="-45773"/>
                    <a:pt x="3928" y="482600"/>
                    <a:pt x="2870" y="63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0" name="TextBox 139"/>
          <p:cNvSpPr txBox="1"/>
          <p:nvPr/>
        </p:nvSpPr>
        <p:spPr>
          <a:xfrm>
            <a:off x="215331" y="5566053"/>
            <a:ext cx="4576618" cy="1059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100" b="1" dirty="0">
                <a:sym typeface="Wingdings 2" panose="05020102010507070707" pitchFamily="18" charset="2"/>
              </a:rPr>
              <a:t>GCSE Chemistry: Making salts</a:t>
            </a:r>
          </a:p>
          <a:p>
            <a:r>
              <a:rPr lang="en-GB" sz="1100" dirty="0">
                <a:sym typeface="Wingdings 2" panose="05020102010507070707" pitchFamily="18" charset="2"/>
              </a:rPr>
              <a:t>Designed in line with practicals in AQA GCSE Chemistry / Combined Science Handbooks</a:t>
            </a:r>
          </a:p>
          <a:p>
            <a:r>
              <a:rPr lang="en-GB" sz="1100" dirty="0">
                <a:sym typeface="Wingdings 2" panose="05020102010507070707" pitchFamily="18" charset="2"/>
                <a:hlinkClick r:id="rId2"/>
              </a:rPr>
              <a:t>http://www.aqa.org.uk/resources/science/gcse/teach/practicals</a:t>
            </a:r>
            <a:r>
              <a:rPr lang="en-GB" sz="1100" dirty="0">
                <a:sym typeface="Wingdings 2" panose="05020102010507070707" pitchFamily="18" charset="2"/>
              </a:rPr>
              <a:t> using </a:t>
            </a:r>
            <a:r>
              <a:rPr lang="en-GB" sz="1100" dirty="0">
                <a:sym typeface="Wingdings 2" panose="05020102010507070707" pitchFamily="18" charset="2"/>
                <a:hlinkClick r:id="rId3"/>
              </a:rPr>
              <a:t>http://science.cleapss.org.uk/Resource/PP027-Making-copper-sulfate-crystals.pdf</a:t>
            </a:r>
            <a:r>
              <a:rPr lang="en-GB" sz="1100" dirty="0">
                <a:sym typeface="Wingdings 2" panose="05020102010507070707" pitchFamily="18" charset="2"/>
              </a:rPr>
              <a:t> </a:t>
            </a:r>
          </a:p>
          <a:p>
            <a:endParaRPr lang="en-GB" sz="1200" dirty="0">
              <a:sym typeface="Wingdings 2" panose="05020102010507070707" pitchFamily="18" charset="2"/>
            </a:endParaRPr>
          </a:p>
        </p:txBody>
      </p:sp>
      <p:pic>
        <p:nvPicPr>
          <p:cNvPr id="141" name="Picture 14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926030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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Add 15cm</a:t>
            </a:r>
            <a:r>
              <a:rPr lang="en-GB" sz="2000" baseline="30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sulphuric acid –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ADA116-FFA6-4D00-A575-9B25B1AA7472}"/>
              </a:ext>
            </a:extLst>
          </p:cNvPr>
          <p:cNvSpPr txBox="1"/>
          <p:nvPr/>
        </p:nvSpPr>
        <p:spPr>
          <a:xfrm>
            <a:off x="165448" y="282438"/>
            <a:ext cx="4673631" cy="1041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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1.8-2.0g copper oxide. Add half and swirl, </a:t>
            </a:r>
            <a:r>
              <a:rPr lang="en-GB" sz="2000" b="1" dirty="0">
                <a:sym typeface="Wingdings 2" panose="05020102010507070707" pitchFamily="18" charset="2"/>
              </a:rPr>
              <a:t>wait 1 minute</a:t>
            </a:r>
            <a:r>
              <a:rPr lang="en-GB" sz="2000" dirty="0">
                <a:sym typeface="Wingdings 2" panose="05020102010507070707" pitchFamily="18" charset="2"/>
              </a:rPr>
              <a:t>, add the other half.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pPr algn="r"/>
            <a:endParaRPr lang="en-GB" sz="2400" dirty="0"/>
          </a:p>
        </p:txBody>
      </p:sp>
      <p:sp>
        <p:nvSpPr>
          <p:cNvPr id="17" name="Bent Arrow 118">
            <a:extLst>
              <a:ext uri="{FF2B5EF4-FFF2-40B4-BE49-F238E27FC236}">
                <a16:creationId xmlns:a16="http://schemas.microsoft.com/office/drawing/2014/main" id="{0CC7C41A-B2EE-4434-929C-2CF756AE6AE4}"/>
              </a:ext>
            </a:extLst>
          </p:cNvPr>
          <p:cNvSpPr/>
          <p:nvPr/>
        </p:nvSpPr>
        <p:spPr>
          <a:xfrm rot="5400000">
            <a:off x="3212989" y="1523384"/>
            <a:ext cx="1171369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4BC5A8E8-B822-4A43-B0E9-8983B4F526E9}"/>
              </a:ext>
            </a:extLst>
          </p:cNvPr>
          <p:cNvSpPr/>
          <p:nvPr/>
        </p:nvSpPr>
        <p:spPr>
          <a:xfrm>
            <a:off x="4213476" y="2426878"/>
            <a:ext cx="246764" cy="275682"/>
          </a:xfrm>
          <a:prstGeom prst="star5">
            <a:avLst>
              <a:gd name="adj" fmla="val 36181"/>
              <a:gd name="hf" fmla="val 105146"/>
              <a:gd name="vf" fmla="val 11055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D209EAC-B91D-4258-9F78-CC5F25445EDC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2CC30355-5B2C-4778-921E-8BDA77AB9CD2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1FE06C0-5D83-477B-8144-14F7623B7302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787081B-70E6-41E9-8FF4-608D15226060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3712EBE-15DA-4D19-AD27-F54D8628AA41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195B9178-2661-4623-984C-E180890FF151}"/>
              </a:ext>
            </a:extLst>
          </p:cNvPr>
          <p:cNvSpPr txBox="1"/>
          <p:nvPr/>
        </p:nvSpPr>
        <p:spPr>
          <a:xfrm>
            <a:off x="215331" y="5524304"/>
            <a:ext cx="4576618" cy="10589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400" b="1" dirty="0">
                <a:solidFill>
                  <a:srgbClr val="0070C0"/>
                </a:solidFill>
                <a:sym typeface="Wingdings 2" panose="05020102010507070707" pitchFamily="18" charset="2"/>
              </a:rPr>
              <a:t>National 5 Chemistry: Acids &amp; Bases – Neutralisation</a:t>
            </a:r>
          </a:p>
          <a:p>
            <a:endParaRPr lang="en-GB" sz="1400" b="1" dirty="0">
              <a:sym typeface="Wingdings 2" panose="05020102010507070707" pitchFamily="18" charset="2"/>
            </a:endParaRP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Wear goggles (BS EN166 3).</a:t>
            </a: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Do not pour your solution down the sink.</a:t>
            </a:r>
          </a:p>
          <a:p>
            <a:endParaRPr lang="en-GB" sz="1400" dirty="0">
              <a:sym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877651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4937">
        <p159:morph option="byObject"/>
      </p:transition>
    </mc:Choice>
    <mc:Fallback xmlns="">
      <p:transition spd="slow" advTm="493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7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13 -2.59259E-6 L -0.02643 0.07755 C -0.03216 0.09398 -0.03724 0.11898 -0.04024 0.14676 C -0.04362 0.17801 -0.04427 0.20394 -0.04232 0.22269 L -0.03438 0.31297 " pathEditMode="relative" rAng="6060000" ptsTypes="AAA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5" y="1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beaker with just boiled water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Freeform 138"/>
          <p:cNvSpPr/>
          <p:nvPr/>
        </p:nvSpPr>
        <p:spPr>
          <a:xfrm>
            <a:off x="3641351" y="3004075"/>
            <a:ext cx="628583" cy="2020407"/>
          </a:xfrm>
          <a:custGeom>
            <a:avLst/>
            <a:gdLst>
              <a:gd name="connsiteX0" fmla="*/ 36050 w 795698"/>
              <a:gd name="connsiteY0" fmla="*/ 0 h 2616279"/>
              <a:gd name="connsiteX1" fmla="*/ 36050 w 795698"/>
              <a:gd name="connsiteY1" fmla="*/ 2178050 h 2616279"/>
              <a:gd name="connsiteX2" fmla="*/ 410700 w 795698"/>
              <a:gd name="connsiteY2" fmla="*/ 2616200 h 2616279"/>
              <a:gd name="connsiteX3" fmla="*/ 759950 w 795698"/>
              <a:gd name="connsiteY3" fmla="*/ 2171700 h 2616279"/>
              <a:gd name="connsiteX4" fmla="*/ 766300 w 795698"/>
              <a:gd name="connsiteY4" fmla="*/ 12700 h 2616279"/>
              <a:gd name="connsiteX0" fmla="*/ 27635 w 787283"/>
              <a:gd name="connsiteY0" fmla="*/ 0 h 2616279"/>
              <a:gd name="connsiteX1" fmla="*/ 27635 w 787283"/>
              <a:gd name="connsiteY1" fmla="*/ 2178050 h 2616279"/>
              <a:gd name="connsiteX2" fmla="*/ 402285 w 787283"/>
              <a:gd name="connsiteY2" fmla="*/ 2616200 h 2616279"/>
              <a:gd name="connsiteX3" fmla="*/ 751535 w 787283"/>
              <a:gd name="connsiteY3" fmla="*/ 2171700 h 2616279"/>
              <a:gd name="connsiteX4" fmla="*/ 757885 w 787283"/>
              <a:gd name="connsiteY4" fmla="*/ 12700 h 2616279"/>
              <a:gd name="connsiteX0" fmla="*/ 27635 w 781551"/>
              <a:gd name="connsiteY0" fmla="*/ 0 h 2616279"/>
              <a:gd name="connsiteX1" fmla="*/ 27635 w 781551"/>
              <a:gd name="connsiteY1" fmla="*/ 2178050 h 2616279"/>
              <a:gd name="connsiteX2" fmla="*/ 402285 w 781551"/>
              <a:gd name="connsiteY2" fmla="*/ 2616200 h 2616279"/>
              <a:gd name="connsiteX3" fmla="*/ 751535 w 781551"/>
              <a:gd name="connsiteY3" fmla="*/ 2171700 h 2616279"/>
              <a:gd name="connsiteX4" fmla="*/ 757885 w 781551"/>
              <a:gd name="connsiteY4" fmla="*/ 12700 h 2616279"/>
              <a:gd name="connsiteX0" fmla="*/ 27635 w 763164"/>
              <a:gd name="connsiteY0" fmla="*/ 0 h 2616279"/>
              <a:gd name="connsiteX1" fmla="*/ 27635 w 763164"/>
              <a:gd name="connsiteY1" fmla="*/ 2178050 h 2616279"/>
              <a:gd name="connsiteX2" fmla="*/ 402285 w 763164"/>
              <a:gd name="connsiteY2" fmla="*/ 2616200 h 2616279"/>
              <a:gd name="connsiteX3" fmla="*/ 751535 w 763164"/>
              <a:gd name="connsiteY3" fmla="*/ 2171700 h 2616279"/>
              <a:gd name="connsiteX4" fmla="*/ 757885 w 763164"/>
              <a:gd name="connsiteY4" fmla="*/ 12700 h 2616279"/>
              <a:gd name="connsiteX0" fmla="*/ 27635 w 761412"/>
              <a:gd name="connsiteY0" fmla="*/ 0 h 2616279"/>
              <a:gd name="connsiteX1" fmla="*/ 27635 w 761412"/>
              <a:gd name="connsiteY1" fmla="*/ 2178050 h 2616279"/>
              <a:gd name="connsiteX2" fmla="*/ 402285 w 761412"/>
              <a:gd name="connsiteY2" fmla="*/ 2616200 h 2616279"/>
              <a:gd name="connsiteX3" fmla="*/ 751535 w 761412"/>
              <a:gd name="connsiteY3" fmla="*/ 2171700 h 2616279"/>
              <a:gd name="connsiteX4" fmla="*/ 757885 w 761412"/>
              <a:gd name="connsiteY4" fmla="*/ 12700 h 2616279"/>
              <a:gd name="connsiteX0" fmla="*/ 4 w 733781"/>
              <a:gd name="connsiteY0" fmla="*/ 0 h 2616203"/>
              <a:gd name="connsiteX1" fmla="*/ 4 w 733781"/>
              <a:gd name="connsiteY1" fmla="*/ 2178050 h 2616203"/>
              <a:gd name="connsiteX2" fmla="*/ 374654 w 733781"/>
              <a:gd name="connsiteY2" fmla="*/ 2616200 h 2616203"/>
              <a:gd name="connsiteX3" fmla="*/ 723904 w 733781"/>
              <a:gd name="connsiteY3" fmla="*/ 2171700 h 2616203"/>
              <a:gd name="connsiteX4" fmla="*/ 730254 w 733781"/>
              <a:gd name="connsiteY4" fmla="*/ 12700 h 2616203"/>
              <a:gd name="connsiteX0" fmla="*/ 6 w 733783"/>
              <a:gd name="connsiteY0" fmla="*/ 0 h 2616203"/>
              <a:gd name="connsiteX1" fmla="*/ 6 w 733783"/>
              <a:gd name="connsiteY1" fmla="*/ 2178050 h 2616203"/>
              <a:gd name="connsiteX2" fmla="*/ 374656 w 733783"/>
              <a:gd name="connsiteY2" fmla="*/ 2616200 h 2616203"/>
              <a:gd name="connsiteX3" fmla="*/ 723906 w 733783"/>
              <a:gd name="connsiteY3" fmla="*/ 2171700 h 2616203"/>
              <a:gd name="connsiteX4" fmla="*/ 730256 w 733783"/>
              <a:gd name="connsiteY4" fmla="*/ 12700 h 2616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783" h="2616203">
                <a:moveTo>
                  <a:pt x="6" y="0"/>
                </a:moveTo>
                <a:cubicBezTo>
                  <a:pt x="535" y="2077508"/>
                  <a:pt x="1064" y="1951567"/>
                  <a:pt x="6" y="2178050"/>
                </a:cubicBezTo>
                <a:cubicBezTo>
                  <a:pt x="-1052" y="2404533"/>
                  <a:pt x="127006" y="2617258"/>
                  <a:pt x="374656" y="2616200"/>
                </a:cubicBezTo>
                <a:cubicBezTo>
                  <a:pt x="622306" y="2615142"/>
                  <a:pt x="715439" y="2440516"/>
                  <a:pt x="723906" y="2171700"/>
                </a:cubicBezTo>
                <a:cubicBezTo>
                  <a:pt x="732373" y="1902884"/>
                  <a:pt x="737664" y="1821392"/>
                  <a:pt x="730256" y="12700"/>
                </a:cubicBezTo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Freeform 137"/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1" name="Picture 14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926030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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Add 15cm</a:t>
            </a:r>
            <a:r>
              <a:rPr lang="en-GB" sz="2000" baseline="30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sulphuric acid –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ADA116-FFA6-4D00-A575-9B25B1AA7472}"/>
              </a:ext>
            </a:extLst>
          </p:cNvPr>
          <p:cNvSpPr txBox="1"/>
          <p:nvPr/>
        </p:nvSpPr>
        <p:spPr>
          <a:xfrm>
            <a:off x="165448" y="282438"/>
            <a:ext cx="4673631" cy="1041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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1.8-2.0g copper oxide. Add half and swirl, </a:t>
            </a:r>
            <a:r>
              <a:rPr lang="en-GB" sz="2000" b="1" dirty="0">
                <a:sym typeface="Wingdings 2" panose="05020102010507070707" pitchFamily="18" charset="2"/>
              </a:rPr>
              <a:t>wait 1 minute</a:t>
            </a:r>
            <a:r>
              <a:rPr lang="en-GB" sz="2000" dirty="0">
                <a:sym typeface="Wingdings 2" panose="05020102010507070707" pitchFamily="18" charset="2"/>
              </a:rPr>
              <a:t>, add the other half.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pPr algn="r"/>
            <a:endParaRPr lang="en-GB" sz="2400" dirty="0"/>
          </a:p>
        </p:txBody>
      </p:sp>
      <p:sp>
        <p:nvSpPr>
          <p:cNvPr id="17" name="Bent Arrow 118">
            <a:extLst>
              <a:ext uri="{FF2B5EF4-FFF2-40B4-BE49-F238E27FC236}">
                <a16:creationId xmlns:a16="http://schemas.microsoft.com/office/drawing/2014/main" id="{0CC7C41A-B2EE-4434-929C-2CF756AE6AE4}"/>
              </a:ext>
            </a:extLst>
          </p:cNvPr>
          <p:cNvSpPr/>
          <p:nvPr/>
        </p:nvSpPr>
        <p:spPr>
          <a:xfrm rot="5400000">
            <a:off x="3212989" y="1523384"/>
            <a:ext cx="1171369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4BC5A8E8-B822-4A43-B0E9-8983B4F526E9}"/>
              </a:ext>
            </a:extLst>
          </p:cNvPr>
          <p:cNvSpPr/>
          <p:nvPr/>
        </p:nvSpPr>
        <p:spPr>
          <a:xfrm>
            <a:off x="4213476" y="2426878"/>
            <a:ext cx="246764" cy="275682"/>
          </a:xfrm>
          <a:prstGeom prst="star5">
            <a:avLst>
              <a:gd name="adj" fmla="val 36181"/>
              <a:gd name="hf" fmla="val 105146"/>
              <a:gd name="vf" fmla="val 11055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37">
            <a:extLst>
              <a:ext uri="{FF2B5EF4-FFF2-40B4-BE49-F238E27FC236}">
                <a16:creationId xmlns:a16="http://schemas.microsoft.com/office/drawing/2014/main" id="{75F43105-EDA9-497D-845A-4D057824A6FF}"/>
              </a:ext>
            </a:extLst>
          </p:cNvPr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E01D566B-C116-4068-9712-535E0543BDA9}"/>
              </a:ext>
            </a:extLst>
          </p:cNvPr>
          <p:cNvSpPr/>
          <p:nvPr/>
        </p:nvSpPr>
        <p:spPr>
          <a:xfrm>
            <a:off x="3822100" y="4588382"/>
            <a:ext cx="246764" cy="275682"/>
          </a:xfrm>
          <a:prstGeom prst="star5">
            <a:avLst>
              <a:gd name="adj" fmla="val 36181"/>
              <a:gd name="hf" fmla="val 105146"/>
              <a:gd name="vf" fmla="val 11055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735535C-919A-4EA9-849D-E24EDA3D1B38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49C25CC8-8798-44FD-A649-994BD51E82BD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9C3A461-CE56-4928-9424-1C82D0D3ADC0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39BF636-D02C-40EC-8A37-FF4331FCD84A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E9A0EAE-01AF-47DC-A369-0219F2521395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ABE18FF7-2738-48CB-B670-EFCC28CF8C07}"/>
              </a:ext>
            </a:extLst>
          </p:cNvPr>
          <p:cNvSpPr txBox="1"/>
          <p:nvPr/>
        </p:nvSpPr>
        <p:spPr>
          <a:xfrm>
            <a:off x="215331" y="5524304"/>
            <a:ext cx="4576618" cy="10589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400" b="1" dirty="0">
                <a:solidFill>
                  <a:srgbClr val="0070C0"/>
                </a:solidFill>
                <a:sym typeface="Wingdings 2" panose="05020102010507070707" pitchFamily="18" charset="2"/>
              </a:rPr>
              <a:t>National 5 Chemistry: Acids &amp; Bases – Neutralisation</a:t>
            </a:r>
          </a:p>
          <a:p>
            <a:endParaRPr lang="en-GB" sz="1400" b="1" dirty="0">
              <a:sym typeface="Wingdings 2" panose="05020102010507070707" pitchFamily="18" charset="2"/>
            </a:endParaRP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Wear goggles (BS EN166 3).</a:t>
            </a: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Do not pour your solution down the sink.</a:t>
            </a:r>
          </a:p>
          <a:p>
            <a:endParaRPr lang="en-GB" sz="1400" dirty="0">
              <a:sym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24861341"/>
      </p:ext>
    </p:extLst>
  </p:cSld>
  <p:clrMapOvr>
    <a:masterClrMapping/>
  </p:clrMapOvr>
  <p:transition advTm="6563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7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013 -2.59259E-6 L -0.02643 0.07755 C -0.03216 0.09398 -0.03724 0.11898 -0.04024 0.14676 C -0.04362 0.17801 -0.04427 0.20394 -0.04232 0.22269 L -0.03438 0.31297 " pathEditMode="relative" rAng="6060000" ptsTypes="AAA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5" y="1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20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beaker with just boiled water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Freeform 138"/>
          <p:cNvSpPr/>
          <p:nvPr/>
        </p:nvSpPr>
        <p:spPr>
          <a:xfrm>
            <a:off x="3641351" y="3004075"/>
            <a:ext cx="628583" cy="2020407"/>
          </a:xfrm>
          <a:custGeom>
            <a:avLst/>
            <a:gdLst>
              <a:gd name="connsiteX0" fmla="*/ 36050 w 795698"/>
              <a:gd name="connsiteY0" fmla="*/ 0 h 2616279"/>
              <a:gd name="connsiteX1" fmla="*/ 36050 w 795698"/>
              <a:gd name="connsiteY1" fmla="*/ 2178050 h 2616279"/>
              <a:gd name="connsiteX2" fmla="*/ 410700 w 795698"/>
              <a:gd name="connsiteY2" fmla="*/ 2616200 h 2616279"/>
              <a:gd name="connsiteX3" fmla="*/ 759950 w 795698"/>
              <a:gd name="connsiteY3" fmla="*/ 2171700 h 2616279"/>
              <a:gd name="connsiteX4" fmla="*/ 766300 w 795698"/>
              <a:gd name="connsiteY4" fmla="*/ 12700 h 2616279"/>
              <a:gd name="connsiteX0" fmla="*/ 27635 w 787283"/>
              <a:gd name="connsiteY0" fmla="*/ 0 h 2616279"/>
              <a:gd name="connsiteX1" fmla="*/ 27635 w 787283"/>
              <a:gd name="connsiteY1" fmla="*/ 2178050 h 2616279"/>
              <a:gd name="connsiteX2" fmla="*/ 402285 w 787283"/>
              <a:gd name="connsiteY2" fmla="*/ 2616200 h 2616279"/>
              <a:gd name="connsiteX3" fmla="*/ 751535 w 787283"/>
              <a:gd name="connsiteY3" fmla="*/ 2171700 h 2616279"/>
              <a:gd name="connsiteX4" fmla="*/ 757885 w 787283"/>
              <a:gd name="connsiteY4" fmla="*/ 12700 h 2616279"/>
              <a:gd name="connsiteX0" fmla="*/ 27635 w 781551"/>
              <a:gd name="connsiteY0" fmla="*/ 0 h 2616279"/>
              <a:gd name="connsiteX1" fmla="*/ 27635 w 781551"/>
              <a:gd name="connsiteY1" fmla="*/ 2178050 h 2616279"/>
              <a:gd name="connsiteX2" fmla="*/ 402285 w 781551"/>
              <a:gd name="connsiteY2" fmla="*/ 2616200 h 2616279"/>
              <a:gd name="connsiteX3" fmla="*/ 751535 w 781551"/>
              <a:gd name="connsiteY3" fmla="*/ 2171700 h 2616279"/>
              <a:gd name="connsiteX4" fmla="*/ 757885 w 781551"/>
              <a:gd name="connsiteY4" fmla="*/ 12700 h 2616279"/>
              <a:gd name="connsiteX0" fmla="*/ 27635 w 763164"/>
              <a:gd name="connsiteY0" fmla="*/ 0 h 2616279"/>
              <a:gd name="connsiteX1" fmla="*/ 27635 w 763164"/>
              <a:gd name="connsiteY1" fmla="*/ 2178050 h 2616279"/>
              <a:gd name="connsiteX2" fmla="*/ 402285 w 763164"/>
              <a:gd name="connsiteY2" fmla="*/ 2616200 h 2616279"/>
              <a:gd name="connsiteX3" fmla="*/ 751535 w 763164"/>
              <a:gd name="connsiteY3" fmla="*/ 2171700 h 2616279"/>
              <a:gd name="connsiteX4" fmla="*/ 757885 w 763164"/>
              <a:gd name="connsiteY4" fmla="*/ 12700 h 2616279"/>
              <a:gd name="connsiteX0" fmla="*/ 27635 w 761412"/>
              <a:gd name="connsiteY0" fmla="*/ 0 h 2616279"/>
              <a:gd name="connsiteX1" fmla="*/ 27635 w 761412"/>
              <a:gd name="connsiteY1" fmla="*/ 2178050 h 2616279"/>
              <a:gd name="connsiteX2" fmla="*/ 402285 w 761412"/>
              <a:gd name="connsiteY2" fmla="*/ 2616200 h 2616279"/>
              <a:gd name="connsiteX3" fmla="*/ 751535 w 761412"/>
              <a:gd name="connsiteY3" fmla="*/ 2171700 h 2616279"/>
              <a:gd name="connsiteX4" fmla="*/ 757885 w 761412"/>
              <a:gd name="connsiteY4" fmla="*/ 12700 h 2616279"/>
              <a:gd name="connsiteX0" fmla="*/ 4 w 733781"/>
              <a:gd name="connsiteY0" fmla="*/ 0 h 2616203"/>
              <a:gd name="connsiteX1" fmla="*/ 4 w 733781"/>
              <a:gd name="connsiteY1" fmla="*/ 2178050 h 2616203"/>
              <a:gd name="connsiteX2" fmla="*/ 374654 w 733781"/>
              <a:gd name="connsiteY2" fmla="*/ 2616200 h 2616203"/>
              <a:gd name="connsiteX3" fmla="*/ 723904 w 733781"/>
              <a:gd name="connsiteY3" fmla="*/ 2171700 h 2616203"/>
              <a:gd name="connsiteX4" fmla="*/ 730254 w 733781"/>
              <a:gd name="connsiteY4" fmla="*/ 12700 h 2616203"/>
              <a:gd name="connsiteX0" fmla="*/ 6 w 733783"/>
              <a:gd name="connsiteY0" fmla="*/ 0 h 2616203"/>
              <a:gd name="connsiteX1" fmla="*/ 6 w 733783"/>
              <a:gd name="connsiteY1" fmla="*/ 2178050 h 2616203"/>
              <a:gd name="connsiteX2" fmla="*/ 374656 w 733783"/>
              <a:gd name="connsiteY2" fmla="*/ 2616200 h 2616203"/>
              <a:gd name="connsiteX3" fmla="*/ 723906 w 733783"/>
              <a:gd name="connsiteY3" fmla="*/ 2171700 h 2616203"/>
              <a:gd name="connsiteX4" fmla="*/ 730256 w 733783"/>
              <a:gd name="connsiteY4" fmla="*/ 12700 h 2616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783" h="2616203">
                <a:moveTo>
                  <a:pt x="6" y="0"/>
                </a:moveTo>
                <a:cubicBezTo>
                  <a:pt x="535" y="2077508"/>
                  <a:pt x="1064" y="1951567"/>
                  <a:pt x="6" y="2178050"/>
                </a:cubicBezTo>
                <a:cubicBezTo>
                  <a:pt x="-1052" y="2404533"/>
                  <a:pt x="127006" y="2617258"/>
                  <a:pt x="374656" y="2616200"/>
                </a:cubicBezTo>
                <a:cubicBezTo>
                  <a:pt x="622306" y="2615142"/>
                  <a:pt x="715439" y="2440516"/>
                  <a:pt x="723906" y="2171700"/>
                </a:cubicBezTo>
                <a:cubicBezTo>
                  <a:pt x="732373" y="1902884"/>
                  <a:pt x="737664" y="1821392"/>
                  <a:pt x="730256" y="12700"/>
                </a:cubicBezTo>
              </a:path>
            </a:pathLst>
          </a:cu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Freeform 137"/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1" name="Picture 14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920904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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Add 15cm</a:t>
            </a:r>
            <a:r>
              <a:rPr lang="en-GB" sz="2000" baseline="30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sulphuric acid –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ADA116-FFA6-4D00-A575-9B25B1AA7472}"/>
              </a:ext>
            </a:extLst>
          </p:cNvPr>
          <p:cNvSpPr txBox="1"/>
          <p:nvPr/>
        </p:nvSpPr>
        <p:spPr>
          <a:xfrm>
            <a:off x="165448" y="282438"/>
            <a:ext cx="4673631" cy="1041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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1.8-2.0g copper oxide. Add half and swirl,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1 minute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, add the other half.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pPr algn="r"/>
            <a:endParaRPr lang="en-GB" sz="2400" dirty="0"/>
          </a:p>
        </p:txBody>
      </p:sp>
      <p:sp>
        <p:nvSpPr>
          <p:cNvPr id="17" name="Bent Arrow 118">
            <a:extLst>
              <a:ext uri="{FF2B5EF4-FFF2-40B4-BE49-F238E27FC236}">
                <a16:creationId xmlns:a16="http://schemas.microsoft.com/office/drawing/2014/main" id="{0CC7C41A-B2EE-4434-929C-2CF756AE6AE4}"/>
              </a:ext>
            </a:extLst>
          </p:cNvPr>
          <p:cNvSpPr/>
          <p:nvPr/>
        </p:nvSpPr>
        <p:spPr>
          <a:xfrm rot="5400000">
            <a:off x="3212989" y="1523384"/>
            <a:ext cx="1171369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Freeform 137">
            <a:extLst>
              <a:ext uri="{FF2B5EF4-FFF2-40B4-BE49-F238E27FC236}">
                <a16:creationId xmlns:a16="http://schemas.microsoft.com/office/drawing/2014/main" id="{75F43105-EDA9-497D-845A-4D057824A6FF}"/>
              </a:ext>
            </a:extLst>
          </p:cNvPr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7671F05-9D55-43B8-9D9C-B68A20C0E556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53CE3557-4B59-4C4F-996A-C7279E00A511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34925E0-EF13-44D4-BE43-EE39B3774ABC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A755DB3-1F9C-4082-B919-5B0A0CF293A4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8C899F3-24DD-4B78-8739-34B3C1368F25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910CF68-CE34-4CD1-8354-C592AB75A0E8}"/>
              </a:ext>
            </a:extLst>
          </p:cNvPr>
          <p:cNvCxnSpPr/>
          <p:nvPr/>
        </p:nvCxnSpPr>
        <p:spPr>
          <a:xfrm>
            <a:off x="5087888" y="51859"/>
            <a:ext cx="0" cy="6720705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BE93444-117D-404B-B227-79A9F34D2593}"/>
              </a:ext>
            </a:extLst>
          </p:cNvPr>
          <p:cNvSpPr txBox="1"/>
          <p:nvPr/>
        </p:nvSpPr>
        <p:spPr>
          <a:xfrm>
            <a:off x="9140021" y="149898"/>
            <a:ext cx="2587381" cy="13671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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Filter copper sulphate solution (max 3 min)             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34" name="Bent Arrow 80">
            <a:extLst>
              <a:ext uri="{FF2B5EF4-FFF2-40B4-BE49-F238E27FC236}">
                <a16:creationId xmlns:a16="http://schemas.microsoft.com/office/drawing/2014/main" id="{577E2BDE-E470-41C6-91F9-C399A9D171AA}"/>
              </a:ext>
            </a:extLst>
          </p:cNvPr>
          <p:cNvSpPr/>
          <p:nvPr/>
        </p:nvSpPr>
        <p:spPr>
          <a:xfrm rot="16200000" flipH="1">
            <a:off x="6626873" y="285056"/>
            <a:ext cx="711200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F388E05-79D2-4C91-8CA1-DCF9E1840CE2}"/>
              </a:ext>
            </a:extLst>
          </p:cNvPr>
          <p:cNvGrpSpPr/>
          <p:nvPr/>
        </p:nvGrpSpPr>
        <p:grpSpPr>
          <a:xfrm>
            <a:off x="6123912" y="1783575"/>
            <a:ext cx="1216222" cy="1698463"/>
            <a:chOff x="6084410" y="1777256"/>
            <a:chExt cx="1216222" cy="1698463"/>
          </a:xfrm>
        </p:grpSpPr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8F4BEB7A-1B41-4056-BE20-A27066430BD5}"/>
                </a:ext>
              </a:extLst>
            </p:cNvPr>
            <p:cNvSpPr/>
            <p:nvPr/>
          </p:nvSpPr>
          <p:spPr>
            <a:xfrm>
              <a:off x="6103572" y="3406143"/>
              <a:ext cx="1172909" cy="45719"/>
            </a:xfrm>
            <a:prstGeom prst="trapezoid">
              <a:avLst>
                <a:gd name="adj" fmla="val 36032"/>
              </a:avLst>
            </a:prstGeom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F9E3BAC-0BD8-4631-B1DB-06F5B02A7C57}"/>
                </a:ext>
              </a:extLst>
            </p:cNvPr>
            <p:cNvCxnSpPr/>
            <p:nvPr/>
          </p:nvCxnSpPr>
          <p:spPr>
            <a:xfrm>
              <a:off x="6429790" y="1777256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CB97C41-4837-49A1-BB51-A9525458C825}"/>
                </a:ext>
              </a:extLst>
            </p:cNvPr>
            <p:cNvCxnSpPr/>
            <p:nvPr/>
          </p:nvCxnSpPr>
          <p:spPr>
            <a:xfrm flipH="1">
              <a:off x="6084410" y="2497336"/>
              <a:ext cx="345380" cy="9745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FBF27C7-5BB8-48E8-A31E-1FD2F787AE07}"/>
                </a:ext>
              </a:extLst>
            </p:cNvPr>
            <p:cNvCxnSpPr/>
            <p:nvPr/>
          </p:nvCxnSpPr>
          <p:spPr>
            <a:xfrm>
              <a:off x="6084410" y="3471912"/>
              <a:ext cx="1202226" cy="3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6AA2658-E4D6-46B5-8866-F9F7612867DB}"/>
                </a:ext>
              </a:extLst>
            </p:cNvPr>
            <p:cNvCxnSpPr/>
            <p:nvPr/>
          </p:nvCxnSpPr>
          <p:spPr>
            <a:xfrm>
              <a:off x="6948506" y="1777256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C908399-35C3-414B-98E0-0B1344D4E979}"/>
                </a:ext>
              </a:extLst>
            </p:cNvPr>
            <p:cNvCxnSpPr/>
            <p:nvPr/>
          </p:nvCxnSpPr>
          <p:spPr>
            <a:xfrm>
              <a:off x="6948505" y="2480980"/>
              <a:ext cx="352127" cy="98257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BF31D72-0332-402A-8275-10C7BFB2F44A}"/>
              </a:ext>
            </a:extLst>
          </p:cNvPr>
          <p:cNvCxnSpPr/>
          <p:nvPr/>
        </p:nvCxnSpPr>
        <p:spPr>
          <a:xfrm>
            <a:off x="6229306" y="3144856"/>
            <a:ext cx="99087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1153ADB-F26C-4212-9899-9D6B578A6C17}"/>
              </a:ext>
            </a:extLst>
          </p:cNvPr>
          <p:cNvGrpSpPr/>
          <p:nvPr/>
        </p:nvGrpSpPr>
        <p:grpSpPr>
          <a:xfrm>
            <a:off x="6142069" y="1032381"/>
            <a:ext cx="1166548" cy="1506322"/>
            <a:chOff x="5492727" y="1176014"/>
            <a:chExt cx="1166548" cy="1506322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E77C24-8387-4EAE-A5CB-1C7A5634A573}"/>
                </a:ext>
              </a:extLst>
            </p:cNvPr>
            <p:cNvGrpSpPr/>
            <p:nvPr/>
          </p:nvGrpSpPr>
          <p:grpSpPr>
            <a:xfrm>
              <a:off x="5492727" y="1287426"/>
              <a:ext cx="1166548" cy="1394910"/>
              <a:chOff x="5492727" y="1287426"/>
              <a:chExt cx="1166548" cy="1394910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20C93AE-26AE-4620-AB15-0FA2E6CA869B}"/>
                  </a:ext>
                </a:extLst>
              </p:cNvPr>
              <p:cNvCxnSpPr/>
              <p:nvPr/>
            </p:nvCxnSpPr>
            <p:spPr>
              <a:xfrm>
                <a:off x="5492727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8A855BE2-21C2-408C-ABFC-497B79F35BA5}"/>
                  </a:ext>
                </a:extLst>
              </p:cNvPr>
              <p:cNvCxnSpPr/>
              <p:nvPr/>
            </p:nvCxnSpPr>
            <p:spPr>
              <a:xfrm flipH="1">
                <a:off x="6147515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DD1A055-1BAE-4560-93CA-EFE83517FCC6}"/>
                  </a:ext>
                </a:extLst>
              </p:cNvPr>
              <p:cNvCxnSpPr/>
              <p:nvPr/>
            </p:nvCxnSpPr>
            <p:spPr>
              <a:xfrm>
                <a:off x="6004487" y="1911577"/>
                <a:ext cx="0" cy="77075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13857866-6674-464C-AAA3-270998A4C47D}"/>
                  </a:ext>
                </a:extLst>
              </p:cNvPr>
              <p:cNvCxnSpPr/>
              <p:nvPr/>
            </p:nvCxnSpPr>
            <p:spPr>
              <a:xfrm>
                <a:off x="6147515" y="1911576"/>
                <a:ext cx="0" cy="77075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E905D75-4CCD-4283-B2A2-58249D94A52D}"/>
                </a:ext>
              </a:extLst>
            </p:cNvPr>
            <p:cNvCxnSpPr/>
            <p:nvPr/>
          </p:nvCxnSpPr>
          <p:spPr>
            <a:xfrm>
              <a:off x="5566393" y="1176014"/>
              <a:ext cx="511760" cy="62415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9E4EB4-1742-4CF3-8FD3-CE33A36A10D1}"/>
                </a:ext>
              </a:extLst>
            </p:cNvPr>
            <p:cNvCxnSpPr/>
            <p:nvPr/>
          </p:nvCxnSpPr>
          <p:spPr>
            <a:xfrm flipH="1">
              <a:off x="6061064" y="1181401"/>
              <a:ext cx="511760" cy="62415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E9085A-48C6-42BC-A8AD-684689390A04}"/>
              </a:ext>
            </a:extLst>
          </p:cNvPr>
          <p:cNvGrpSpPr/>
          <p:nvPr/>
        </p:nvGrpSpPr>
        <p:grpSpPr>
          <a:xfrm rot="18344499">
            <a:off x="7881358" y="-163556"/>
            <a:ext cx="511759" cy="2052497"/>
            <a:chOff x="5075947" y="1712688"/>
            <a:chExt cx="666672" cy="30857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A4AB099-B12E-4467-A4AC-EBDE0DECCC86}"/>
                </a:ext>
              </a:extLst>
            </p:cNvPr>
            <p:cNvSpPr/>
            <p:nvPr/>
          </p:nvSpPr>
          <p:spPr>
            <a:xfrm rot="21598773">
              <a:off x="5075947" y="1915345"/>
              <a:ext cx="666206" cy="26125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35562EA-4265-453D-86D9-76DE3F010E76}"/>
                </a:ext>
              </a:extLst>
            </p:cNvPr>
            <p:cNvSpPr/>
            <p:nvPr/>
          </p:nvSpPr>
          <p:spPr>
            <a:xfrm rot="21598773">
              <a:off x="5076413" y="4257407"/>
              <a:ext cx="666206" cy="5410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72D130F-6FE9-47C3-80C4-E30B0E12A306}"/>
                </a:ext>
              </a:extLst>
            </p:cNvPr>
            <p:cNvCxnSpPr/>
            <p:nvPr/>
          </p:nvCxnSpPr>
          <p:spPr>
            <a:xfrm rot="21598773">
              <a:off x="5078405" y="4011026"/>
              <a:ext cx="6635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C251D6-9679-40A9-9185-DAC43CD3D82B}"/>
                </a:ext>
              </a:extLst>
            </p:cNvPr>
            <p:cNvSpPr/>
            <p:nvPr/>
          </p:nvSpPr>
          <p:spPr>
            <a:xfrm rot="21598773">
              <a:off x="5105851" y="1712688"/>
              <a:ext cx="609292" cy="279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2" name="Freeform 1051">
            <a:extLst>
              <a:ext uri="{FF2B5EF4-FFF2-40B4-BE49-F238E27FC236}">
                <a16:creationId xmlns:a16="http://schemas.microsoft.com/office/drawing/2014/main" id="{2947A063-5589-4B27-A3BF-99C2718A6D4E}"/>
              </a:ext>
            </a:extLst>
          </p:cNvPr>
          <p:cNvSpPr/>
          <p:nvPr/>
        </p:nvSpPr>
        <p:spPr>
          <a:xfrm>
            <a:off x="8289676" y="1278032"/>
            <a:ext cx="728663" cy="297656"/>
          </a:xfrm>
          <a:custGeom>
            <a:avLst/>
            <a:gdLst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47713 w 747713"/>
              <a:gd name="connsiteY4" fmla="*/ 76200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47700 w 747713"/>
              <a:gd name="connsiteY3" fmla="*/ 21431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85762 w 747713"/>
              <a:gd name="connsiteY1" fmla="*/ 261937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28663"/>
              <a:gd name="connsiteY0" fmla="*/ 7144 h 297656"/>
              <a:gd name="connsiteX1" fmla="*/ 366712 w 728663"/>
              <a:gd name="connsiteY1" fmla="*/ 261937 h 297656"/>
              <a:gd name="connsiteX2" fmla="*/ 457200 w 728663"/>
              <a:gd name="connsiteY2" fmla="*/ 297656 h 297656"/>
              <a:gd name="connsiteX3" fmla="*/ 507206 w 728663"/>
              <a:gd name="connsiteY3" fmla="*/ 297656 h 297656"/>
              <a:gd name="connsiteX4" fmla="*/ 628650 w 728663"/>
              <a:gd name="connsiteY4" fmla="*/ 214313 h 297656"/>
              <a:gd name="connsiteX5" fmla="*/ 711995 w 728663"/>
              <a:gd name="connsiteY5" fmla="*/ 92869 h 297656"/>
              <a:gd name="connsiteX6" fmla="*/ 728663 w 728663"/>
              <a:gd name="connsiteY6" fmla="*/ 0 h 297656"/>
              <a:gd name="connsiteX7" fmla="*/ 361950 w 728663"/>
              <a:gd name="connsiteY7" fmla="*/ 9525 h 297656"/>
              <a:gd name="connsiteX8" fmla="*/ 0 w 728663"/>
              <a:gd name="connsiteY8" fmla="*/ 7144 h 29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8663" h="297656">
                <a:moveTo>
                  <a:pt x="0" y="7144"/>
                </a:moveTo>
                <a:lnTo>
                  <a:pt x="366712" y="261937"/>
                </a:lnTo>
                <a:cubicBezTo>
                  <a:pt x="429418" y="286544"/>
                  <a:pt x="425450" y="296862"/>
                  <a:pt x="457200" y="297656"/>
                </a:cubicBezTo>
                <a:lnTo>
                  <a:pt x="507206" y="297656"/>
                </a:lnTo>
                <a:cubicBezTo>
                  <a:pt x="586581" y="267493"/>
                  <a:pt x="592137" y="249238"/>
                  <a:pt x="628650" y="214313"/>
                </a:cubicBezTo>
                <a:cubicBezTo>
                  <a:pt x="686595" y="161132"/>
                  <a:pt x="685007" y="136525"/>
                  <a:pt x="711995" y="92869"/>
                </a:cubicBezTo>
                <a:lnTo>
                  <a:pt x="728663" y="0"/>
                </a:lnTo>
                <a:lnTo>
                  <a:pt x="361950" y="9525"/>
                </a:lnTo>
                <a:lnTo>
                  <a:pt x="0" y="7144"/>
                </a:ln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7E77E4C-475D-49AE-8205-3D910608B5C2}"/>
              </a:ext>
            </a:extLst>
          </p:cNvPr>
          <p:cNvSpPr txBox="1"/>
          <p:nvPr/>
        </p:nvSpPr>
        <p:spPr>
          <a:xfrm>
            <a:off x="215331" y="5524304"/>
            <a:ext cx="4576618" cy="10589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400" b="1" dirty="0">
                <a:solidFill>
                  <a:srgbClr val="0070C0"/>
                </a:solidFill>
                <a:sym typeface="Wingdings 2" panose="05020102010507070707" pitchFamily="18" charset="2"/>
              </a:rPr>
              <a:t>National 5 Chemistry: Acids &amp; Bases – Neutralisation</a:t>
            </a:r>
          </a:p>
          <a:p>
            <a:endParaRPr lang="en-GB" sz="1400" b="1" dirty="0">
              <a:sym typeface="Wingdings 2" panose="05020102010507070707" pitchFamily="18" charset="2"/>
            </a:endParaRP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Wear goggles (BS EN166 3).</a:t>
            </a: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Do not pour your solution down the sink.</a:t>
            </a:r>
          </a:p>
          <a:p>
            <a:endParaRPr lang="en-GB" sz="1400" dirty="0">
              <a:sym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08290284"/>
      </p:ext>
    </p:extLst>
  </p:cSld>
  <p:clrMapOvr>
    <a:masterClrMapping/>
  </p:clrMapOvr>
  <p:transition advTm="3139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beaker with just boiled water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Freeform 138"/>
          <p:cNvSpPr/>
          <p:nvPr/>
        </p:nvSpPr>
        <p:spPr>
          <a:xfrm>
            <a:off x="3641351" y="3004075"/>
            <a:ext cx="628583" cy="2020407"/>
          </a:xfrm>
          <a:custGeom>
            <a:avLst/>
            <a:gdLst>
              <a:gd name="connsiteX0" fmla="*/ 36050 w 795698"/>
              <a:gd name="connsiteY0" fmla="*/ 0 h 2616279"/>
              <a:gd name="connsiteX1" fmla="*/ 36050 w 795698"/>
              <a:gd name="connsiteY1" fmla="*/ 2178050 h 2616279"/>
              <a:gd name="connsiteX2" fmla="*/ 410700 w 795698"/>
              <a:gd name="connsiteY2" fmla="*/ 2616200 h 2616279"/>
              <a:gd name="connsiteX3" fmla="*/ 759950 w 795698"/>
              <a:gd name="connsiteY3" fmla="*/ 2171700 h 2616279"/>
              <a:gd name="connsiteX4" fmla="*/ 766300 w 795698"/>
              <a:gd name="connsiteY4" fmla="*/ 12700 h 2616279"/>
              <a:gd name="connsiteX0" fmla="*/ 27635 w 787283"/>
              <a:gd name="connsiteY0" fmla="*/ 0 h 2616279"/>
              <a:gd name="connsiteX1" fmla="*/ 27635 w 787283"/>
              <a:gd name="connsiteY1" fmla="*/ 2178050 h 2616279"/>
              <a:gd name="connsiteX2" fmla="*/ 402285 w 787283"/>
              <a:gd name="connsiteY2" fmla="*/ 2616200 h 2616279"/>
              <a:gd name="connsiteX3" fmla="*/ 751535 w 787283"/>
              <a:gd name="connsiteY3" fmla="*/ 2171700 h 2616279"/>
              <a:gd name="connsiteX4" fmla="*/ 757885 w 787283"/>
              <a:gd name="connsiteY4" fmla="*/ 12700 h 2616279"/>
              <a:gd name="connsiteX0" fmla="*/ 27635 w 781551"/>
              <a:gd name="connsiteY0" fmla="*/ 0 h 2616279"/>
              <a:gd name="connsiteX1" fmla="*/ 27635 w 781551"/>
              <a:gd name="connsiteY1" fmla="*/ 2178050 h 2616279"/>
              <a:gd name="connsiteX2" fmla="*/ 402285 w 781551"/>
              <a:gd name="connsiteY2" fmla="*/ 2616200 h 2616279"/>
              <a:gd name="connsiteX3" fmla="*/ 751535 w 781551"/>
              <a:gd name="connsiteY3" fmla="*/ 2171700 h 2616279"/>
              <a:gd name="connsiteX4" fmla="*/ 757885 w 781551"/>
              <a:gd name="connsiteY4" fmla="*/ 12700 h 2616279"/>
              <a:gd name="connsiteX0" fmla="*/ 27635 w 763164"/>
              <a:gd name="connsiteY0" fmla="*/ 0 h 2616279"/>
              <a:gd name="connsiteX1" fmla="*/ 27635 w 763164"/>
              <a:gd name="connsiteY1" fmla="*/ 2178050 h 2616279"/>
              <a:gd name="connsiteX2" fmla="*/ 402285 w 763164"/>
              <a:gd name="connsiteY2" fmla="*/ 2616200 h 2616279"/>
              <a:gd name="connsiteX3" fmla="*/ 751535 w 763164"/>
              <a:gd name="connsiteY3" fmla="*/ 2171700 h 2616279"/>
              <a:gd name="connsiteX4" fmla="*/ 757885 w 763164"/>
              <a:gd name="connsiteY4" fmla="*/ 12700 h 2616279"/>
              <a:gd name="connsiteX0" fmla="*/ 27635 w 761412"/>
              <a:gd name="connsiteY0" fmla="*/ 0 h 2616279"/>
              <a:gd name="connsiteX1" fmla="*/ 27635 w 761412"/>
              <a:gd name="connsiteY1" fmla="*/ 2178050 h 2616279"/>
              <a:gd name="connsiteX2" fmla="*/ 402285 w 761412"/>
              <a:gd name="connsiteY2" fmla="*/ 2616200 h 2616279"/>
              <a:gd name="connsiteX3" fmla="*/ 751535 w 761412"/>
              <a:gd name="connsiteY3" fmla="*/ 2171700 h 2616279"/>
              <a:gd name="connsiteX4" fmla="*/ 757885 w 761412"/>
              <a:gd name="connsiteY4" fmla="*/ 12700 h 2616279"/>
              <a:gd name="connsiteX0" fmla="*/ 4 w 733781"/>
              <a:gd name="connsiteY0" fmla="*/ 0 h 2616203"/>
              <a:gd name="connsiteX1" fmla="*/ 4 w 733781"/>
              <a:gd name="connsiteY1" fmla="*/ 2178050 h 2616203"/>
              <a:gd name="connsiteX2" fmla="*/ 374654 w 733781"/>
              <a:gd name="connsiteY2" fmla="*/ 2616200 h 2616203"/>
              <a:gd name="connsiteX3" fmla="*/ 723904 w 733781"/>
              <a:gd name="connsiteY3" fmla="*/ 2171700 h 2616203"/>
              <a:gd name="connsiteX4" fmla="*/ 730254 w 733781"/>
              <a:gd name="connsiteY4" fmla="*/ 12700 h 2616203"/>
              <a:gd name="connsiteX0" fmla="*/ 6 w 733783"/>
              <a:gd name="connsiteY0" fmla="*/ 0 h 2616203"/>
              <a:gd name="connsiteX1" fmla="*/ 6 w 733783"/>
              <a:gd name="connsiteY1" fmla="*/ 2178050 h 2616203"/>
              <a:gd name="connsiteX2" fmla="*/ 374656 w 733783"/>
              <a:gd name="connsiteY2" fmla="*/ 2616200 h 2616203"/>
              <a:gd name="connsiteX3" fmla="*/ 723906 w 733783"/>
              <a:gd name="connsiteY3" fmla="*/ 2171700 h 2616203"/>
              <a:gd name="connsiteX4" fmla="*/ 730256 w 733783"/>
              <a:gd name="connsiteY4" fmla="*/ 12700 h 2616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783" h="2616203">
                <a:moveTo>
                  <a:pt x="6" y="0"/>
                </a:moveTo>
                <a:cubicBezTo>
                  <a:pt x="535" y="2077508"/>
                  <a:pt x="1064" y="1951567"/>
                  <a:pt x="6" y="2178050"/>
                </a:cubicBezTo>
                <a:cubicBezTo>
                  <a:pt x="-1052" y="2404533"/>
                  <a:pt x="127006" y="2617258"/>
                  <a:pt x="374656" y="2616200"/>
                </a:cubicBezTo>
                <a:cubicBezTo>
                  <a:pt x="622306" y="2615142"/>
                  <a:pt x="715439" y="2440516"/>
                  <a:pt x="723906" y="2171700"/>
                </a:cubicBezTo>
                <a:cubicBezTo>
                  <a:pt x="732373" y="1902884"/>
                  <a:pt x="737664" y="1821392"/>
                  <a:pt x="730256" y="12700"/>
                </a:cubicBezTo>
              </a:path>
            </a:pathLst>
          </a:custGeom>
          <a:solidFill>
            <a:schemeClr val="bg1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Freeform 137"/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1" name="Picture 14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875744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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Add 15cm</a:t>
            </a:r>
            <a:r>
              <a:rPr lang="en-GB" sz="2000" baseline="30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sulphuric acid –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ADA116-FFA6-4D00-A575-9B25B1AA7472}"/>
              </a:ext>
            </a:extLst>
          </p:cNvPr>
          <p:cNvSpPr txBox="1"/>
          <p:nvPr/>
        </p:nvSpPr>
        <p:spPr>
          <a:xfrm>
            <a:off x="165448" y="282438"/>
            <a:ext cx="4673631" cy="1041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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1.8-2.0g copper oxide. Add half and swirl,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1 minute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, add the other half.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pPr algn="r"/>
            <a:endParaRPr lang="en-GB" sz="2400" dirty="0"/>
          </a:p>
        </p:txBody>
      </p:sp>
      <p:sp>
        <p:nvSpPr>
          <p:cNvPr id="17" name="Bent Arrow 118">
            <a:extLst>
              <a:ext uri="{FF2B5EF4-FFF2-40B4-BE49-F238E27FC236}">
                <a16:creationId xmlns:a16="http://schemas.microsoft.com/office/drawing/2014/main" id="{0CC7C41A-B2EE-4434-929C-2CF756AE6AE4}"/>
              </a:ext>
            </a:extLst>
          </p:cNvPr>
          <p:cNvSpPr/>
          <p:nvPr/>
        </p:nvSpPr>
        <p:spPr>
          <a:xfrm rot="5400000">
            <a:off x="3212989" y="1523384"/>
            <a:ext cx="1171369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Freeform 137">
            <a:extLst>
              <a:ext uri="{FF2B5EF4-FFF2-40B4-BE49-F238E27FC236}">
                <a16:creationId xmlns:a16="http://schemas.microsoft.com/office/drawing/2014/main" id="{75F43105-EDA9-497D-845A-4D057824A6FF}"/>
              </a:ext>
            </a:extLst>
          </p:cNvPr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7671F05-9D55-43B8-9D9C-B68A20C0E556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53CE3557-4B59-4C4F-996A-C7279E00A511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34925E0-EF13-44D4-BE43-EE39B3774ABC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A755DB3-1F9C-4082-B919-5B0A0CF293A4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8C899F3-24DD-4B78-8739-34B3C1368F25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910CF68-CE34-4CD1-8354-C592AB75A0E8}"/>
              </a:ext>
            </a:extLst>
          </p:cNvPr>
          <p:cNvCxnSpPr/>
          <p:nvPr/>
        </p:nvCxnSpPr>
        <p:spPr>
          <a:xfrm>
            <a:off x="5087888" y="51859"/>
            <a:ext cx="0" cy="6720705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BE93444-117D-404B-B227-79A9F34D2593}"/>
              </a:ext>
            </a:extLst>
          </p:cNvPr>
          <p:cNvSpPr txBox="1"/>
          <p:nvPr/>
        </p:nvSpPr>
        <p:spPr>
          <a:xfrm>
            <a:off x="9140021" y="149898"/>
            <a:ext cx="2542993" cy="13671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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Filter copper sulphate solution (max 3 min)             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34" name="Bent Arrow 80">
            <a:extLst>
              <a:ext uri="{FF2B5EF4-FFF2-40B4-BE49-F238E27FC236}">
                <a16:creationId xmlns:a16="http://schemas.microsoft.com/office/drawing/2014/main" id="{577E2BDE-E470-41C6-91F9-C399A9D171AA}"/>
              </a:ext>
            </a:extLst>
          </p:cNvPr>
          <p:cNvSpPr/>
          <p:nvPr/>
        </p:nvSpPr>
        <p:spPr>
          <a:xfrm rot="16200000" flipH="1">
            <a:off x="6626873" y="285056"/>
            <a:ext cx="711200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F388E05-79D2-4C91-8CA1-DCF9E1840CE2}"/>
              </a:ext>
            </a:extLst>
          </p:cNvPr>
          <p:cNvGrpSpPr/>
          <p:nvPr/>
        </p:nvGrpSpPr>
        <p:grpSpPr>
          <a:xfrm>
            <a:off x="6123912" y="1783575"/>
            <a:ext cx="1216222" cy="1698463"/>
            <a:chOff x="6084410" y="1777256"/>
            <a:chExt cx="1216222" cy="1698463"/>
          </a:xfrm>
        </p:grpSpPr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8F4BEB7A-1B41-4056-BE20-A27066430BD5}"/>
                </a:ext>
              </a:extLst>
            </p:cNvPr>
            <p:cNvSpPr/>
            <p:nvPr/>
          </p:nvSpPr>
          <p:spPr>
            <a:xfrm>
              <a:off x="6103572" y="3149667"/>
              <a:ext cx="1172909" cy="302196"/>
            </a:xfrm>
            <a:prstGeom prst="trapezoid">
              <a:avLst>
                <a:gd name="adj" fmla="val 36032"/>
              </a:avLst>
            </a:prstGeom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F9E3BAC-0BD8-4631-B1DB-06F5B02A7C57}"/>
                </a:ext>
              </a:extLst>
            </p:cNvPr>
            <p:cNvCxnSpPr/>
            <p:nvPr/>
          </p:nvCxnSpPr>
          <p:spPr>
            <a:xfrm>
              <a:off x="6429790" y="1777256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CB97C41-4837-49A1-BB51-A9525458C825}"/>
                </a:ext>
              </a:extLst>
            </p:cNvPr>
            <p:cNvCxnSpPr/>
            <p:nvPr/>
          </p:nvCxnSpPr>
          <p:spPr>
            <a:xfrm flipH="1">
              <a:off x="6084410" y="2497336"/>
              <a:ext cx="345380" cy="9745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FBF27C7-5BB8-48E8-A31E-1FD2F787AE07}"/>
                </a:ext>
              </a:extLst>
            </p:cNvPr>
            <p:cNvCxnSpPr/>
            <p:nvPr/>
          </p:nvCxnSpPr>
          <p:spPr>
            <a:xfrm>
              <a:off x="6084410" y="3471912"/>
              <a:ext cx="1202226" cy="3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6AA2658-E4D6-46B5-8866-F9F7612867DB}"/>
                </a:ext>
              </a:extLst>
            </p:cNvPr>
            <p:cNvCxnSpPr/>
            <p:nvPr/>
          </p:nvCxnSpPr>
          <p:spPr>
            <a:xfrm>
              <a:off x="6948506" y="1777256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C908399-35C3-414B-98E0-0B1344D4E979}"/>
                </a:ext>
              </a:extLst>
            </p:cNvPr>
            <p:cNvCxnSpPr/>
            <p:nvPr/>
          </p:nvCxnSpPr>
          <p:spPr>
            <a:xfrm>
              <a:off x="6948505" y="2480980"/>
              <a:ext cx="352127" cy="98257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BF31D72-0332-402A-8275-10C7BFB2F44A}"/>
              </a:ext>
            </a:extLst>
          </p:cNvPr>
          <p:cNvCxnSpPr/>
          <p:nvPr/>
        </p:nvCxnSpPr>
        <p:spPr>
          <a:xfrm>
            <a:off x="6229306" y="3144856"/>
            <a:ext cx="99087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1153ADB-F26C-4212-9899-9D6B578A6C17}"/>
              </a:ext>
            </a:extLst>
          </p:cNvPr>
          <p:cNvGrpSpPr/>
          <p:nvPr/>
        </p:nvGrpSpPr>
        <p:grpSpPr>
          <a:xfrm>
            <a:off x="6142069" y="1032381"/>
            <a:ext cx="1166548" cy="1506322"/>
            <a:chOff x="5492727" y="1176014"/>
            <a:chExt cx="1166548" cy="1506322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E77C24-8387-4EAE-A5CB-1C7A5634A573}"/>
                </a:ext>
              </a:extLst>
            </p:cNvPr>
            <p:cNvGrpSpPr/>
            <p:nvPr/>
          </p:nvGrpSpPr>
          <p:grpSpPr>
            <a:xfrm>
              <a:off x="5492727" y="1287426"/>
              <a:ext cx="1166548" cy="1394910"/>
              <a:chOff x="5492727" y="1287426"/>
              <a:chExt cx="1166548" cy="1394910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20C93AE-26AE-4620-AB15-0FA2E6CA869B}"/>
                  </a:ext>
                </a:extLst>
              </p:cNvPr>
              <p:cNvCxnSpPr/>
              <p:nvPr/>
            </p:nvCxnSpPr>
            <p:spPr>
              <a:xfrm>
                <a:off x="5492727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8A855BE2-21C2-408C-ABFC-497B79F35BA5}"/>
                  </a:ext>
                </a:extLst>
              </p:cNvPr>
              <p:cNvCxnSpPr/>
              <p:nvPr/>
            </p:nvCxnSpPr>
            <p:spPr>
              <a:xfrm flipH="1">
                <a:off x="6147515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DD1A055-1BAE-4560-93CA-EFE83517FCC6}"/>
                  </a:ext>
                </a:extLst>
              </p:cNvPr>
              <p:cNvCxnSpPr/>
              <p:nvPr/>
            </p:nvCxnSpPr>
            <p:spPr>
              <a:xfrm>
                <a:off x="6004487" y="1911577"/>
                <a:ext cx="0" cy="77075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13857866-6674-464C-AAA3-270998A4C47D}"/>
                  </a:ext>
                </a:extLst>
              </p:cNvPr>
              <p:cNvCxnSpPr/>
              <p:nvPr/>
            </p:nvCxnSpPr>
            <p:spPr>
              <a:xfrm>
                <a:off x="6147515" y="1911576"/>
                <a:ext cx="0" cy="77075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E905D75-4CCD-4283-B2A2-58249D94A52D}"/>
                </a:ext>
              </a:extLst>
            </p:cNvPr>
            <p:cNvCxnSpPr/>
            <p:nvPr/>
          </p:nvCxnSpPr>
          <p:spPr>
            <a:xfrm>
              <a:off x="5566393" y="1176014"/>
              <a:ext cx="511760" cy="62415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9E4EB4-1742-4CF3-8FD3-CE33A36A10D1}"/>
                </a:ext>
              </a:extLst>
            </p:cNvPr>
            <p:cNvCxnSpPr/>
            <p:nvPr/>
          </p:nvCxnSpPr>
          <p:spPr>
            <a:xfrm flipH="1">
              <a:off x="6061064" y="1181401"/>
              <a:ext cx="511760" cy="62415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E9085A-48C6-42BC-A8AD-684689390A04}"/>
              </a:ext>
            </a:extLst>
          </p:cNvPr>
          <p:cNvGrpSpPr/>
          <p:nvPr/>
        </p:nvGrpSpPr>
        <p:grpSpPr>
          <a:xfrm rot="18344499">
            <a:off x="7881358" y="-163556"/>
            <a:ext cx="511759" cy="2052497"/>
            <a:chOff x="5075947" y="1712688"/>
            <a:chExt cx="666672" cy="30857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A4AB099-B12E-4467-A4AC-EBDE0DECCC86}"/>
                </a:ext>
              </a:extLst>
            </p:cNvPr>
            <p:cNvSpPr/>
            <p:nvPr/>
          </p:nvSpPr>
          <p:spPr>
            <a:xfrm rot="21598773">
              <a:off x="5075947" y="1915345"/>
              <a:ext cx="666206" cy="26125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35562EA-4265-453D-86D9-76DE3F010E76}"/>
                </a:ext>
              </a:extLst>
            </p:cNvPr>
            <p:cNvSpPr/>
            <p:nvPr/>
          </p:nvSpPr>
          <p:spPr>
            <a:xfrm rot="21598773">
              <a:off x="5076413" y="4257407"/>
              <a:ext cx="666206" cy="5410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72D130F-6FE9-47C3-80C4-E30B0E12A306}"/>
                </a:ext>
              </a:extLst>
            </p:cNvPr>
            <p:cNvCxnSpPr/>
            <p:nvPr/>
          </p:nvCxnSpPr>
          <p:spPr>
            <a:xfrm rot="21598773">
              <a:off x="5078405" y="4011026"/>
              <a:ext cx="6635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C251D6-9679-40A9-9185-DAC43CD3D82B}"/>
                </a:ext>
              </a:extLst>
            </p:cNvPr>
            <p:cNvSpPr/>
            <p:nvPr/>
          </p:nvSpPr>
          <p:spPr>
            <a:xfrm rot="21598773">
              <a:off x="5105851" y="1712688"/>
              <a:ext cx="609292" cy="279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2" name="Freeform 1051">
            <a:extLst>
              <a:ext uri="{FF2B5EF4-FFF2-40B4-BE49-F238E27FC236}">
                <a16:creationId xmlns:a16="http://schemas.microsoft.com/office/drawing/2014/main" id="{2947A063-5589-4B27-A3BF-99C2718A6D4E}"/>
              </a:ext>
            </a:extLst>
          </p:cNvPr>
          <p:cNvSpPr/>
          <p:nvPr/>
        </p:nvSpPr>
        <p:spPr>
          <a:xfrm>
            <a:off x="8619275" y="1537640"/>
            <a:ext cx="274353" cy="61889"/>
          </a:xfrm>
          <a:custGeom>
            <a:avLst/>
            <a:gdLst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47713 w 747713"/>
              <a:gd name="connsiteY4" fmla="*/ 76200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47700 w 747713"/>
              <a:gd name="connsiteY3" fmla="*/ 21431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85762 w 747713"/>
              <a:gd name="connsiteY1" fmla="*/ 261937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28663"/>
              <a:gd name="connsiteY0" fmla="*/ 7144 h 297656"/>
              <a:gd name="connsiteX1" fmla="*/ 366712 w 728663"/>
              <a:gd name="connsiteY1" fmla="*/ 261937 h 297656"/>
              <a:gd name="connsiteX2" fmla="*/ 457200 w 728663"/>
              <a:gd name="connsiteY2" fmla="*/ 297656 h 297656"/>
              <a:gd name="connsiteX3" fmla="*/ 507206 w 728663"/>
              <a:gd name="connsiteY3" fmla="*/ 297656 h 297656"/>
              <a:gd name="connsiteX4" fmla="*/ 628650 w 728663"/>
              <a:gd name="connsiteY4" fmla="*/ 214313 h 297656"/>
              <a:gd name="connsiteX5" fmla="*/ 711995 w 728663"/>
              <a:gd name="connsiteY5" fmla="*/ 92869 h 297656"/>
              <a:gd name="connsiteX6" fmla="*/ 728663 w 728663"/>
              <a:gd name="connsiteY6" fmla="*/ 0 h 297656"/>
              <a:gd name="connsiteX7" fmla="*/ 361950 w 728663"/>
              <a:gd name="connsiteY7" fmla="*/ 9525 h 297656"/>
              <a:gd name="connsiteX8" fmla="*/ 0 w 728663"/>
              <a:gd name="connsiteY8" fmla="*/ 7144 h 29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8663" h="297656">
                <a:moveTo>
                  <a:pt x="0" y="7144"/>
                </a:moveTo>
                <a:lnTo>
                  <a:pt x="366712" y="261937"/>
                </a:lnTo>
                <a:cubicBezTo>
                  <a:pt x="429418" y="286544"/>
                  <a:pt x="425450" y="296862"/>
                  <a:pt x="457200" y="297656"/>
                </a:cubicBezTo>
                <a:lnTo>
                  <a:pt x="507206" y="297656"/>
                </a:lnTo>
                <a:cubicBezTo>
                  <a:pt x="586581" y="267493"/>
                  <a:pt x="592137" y="249238"/>
                  <a:pt x="628650" y="214313"/>
                </a:cubicBezTo>
                <a:cubicBezTo>
                  <a:pt x="686595" y="161132"/>
                  <a:pt x="685007" y="136525"/>
                  <a:pt x="711995" y="92869"/>
                </a:cubicBezTo>
                <a:lnTo>
                  <a:pt x="728663" y="0"/>
                </a:lnTo>
                <a:lnTo>
                  <a:pt x="361950" y="9525"/>
                </a:lnTo>
                <a:lnTo>
                  <a:pt x="0" y="7144"/>
                </a:ln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ECF511C-2BB2-451D-AF84-DA5974E800C2}"/>
              </a:ext>
            </a:extLst>
          </p:cNvPr>
          <p:cNvSpPr txBox="1"/>
          <p:nvPr/>
        </p:nvSpPr>
        <p:spPr>
          <a:xfrm>
            <a:off x="215331" y="5524304"/>
            <a:ext cx="4576618" cy="10589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400" b="1" dirty="0">
                <a:solidFill>
                  <a:srgbClr val="0070C0"/>
                </a:solidFill>
                <a:sym typeface="Wingdings 2" panose="05020102010507070707" pitchFamily="18" charset="2"/>
              </a:rPr>
              <a:t>National 5 Chemistry: Acids &amp; Bases – Neutralisation</a:t>
            </a:r>
          </a:p>
          <a:p>
            <a:endParaRPr lang="en-GB" sz="1400" b="1" dirty="0">
              <a:sym typeface="Wingdings 2" panose="05020102010507070707" pitchFamily="18" charset="2"/>
            </a:endParaRP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Wear goggles (BS EN166 3).</a:t>
            </a: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Do not pour your solution down the sink.</a:t>
            </a:r>
          </a:p>
          <a:p>
            <a:endParaRPr lang="en-GB" sz="1400" dirty="0">
              <a:sym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634934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2021">
        <p159:morph option="byObject"/>
      </p:transition>
    </mc:Choice>
    <mc:Fallback xmlns="">
      <p:transition spd="slow" advTm="2021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beaker with just boiled water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Freeform 138"/>
          <p:cNvSpPr/>
          <p:nvPr/>
        </p:nvSpPr>
        <p:spPr>
          <a:xfrm>
            <a:off x="3641351" y="3004075"/>
            <a:ext cx="628583" cy="2020407"/>
          </a:xfrm>
          <a:custGeom>
            <a:avLst/>
            <a:gdLst>
              <a:gd name="connsiteX0" fmla="*/ 36050 w 795698"/>
              <a:gd name="connsiteY0" fmla="*/ 0 h 2616279"/>
              <a:gd name="connsiteX1" fmla="*/ 36050 w 795698"/>
              <a:gd name="connsiteY1" fmla="*/ 2178050 h 2616279"/>
              <a:gd name="connsiteX2" fmla="*/ 410700 w 795698"/>
              <a:gd name="connsiteY2" fmla="*/ 2616200 h 2616279"/>
              <a:gd name="connsiteX3" fmla="*/ 759950 w 795698"/>
              <a:gd name="connsiteY3" fmla="*/ 2171700 h 2616279"/>
              <a:gd name="connsiteX4" fmla="*/ 766300 w 795698"/>
              <a:gd name="connsiteY4" fmla="*/ 12700 h 2616279"/>
              <a:gd name="connsiteX0" fmla="*/ 27635 w 787283"/>
              <a:gd name="connsiteY0" fmla="*/ 0 h 2616279"/>
              <a:gd name="connsiteX1" fmla="*/ 27635 w 787283"/>
              <a:gd name="connsiteY1" fmla="*/ 2178050 h 2616279"/>
              <a:gd name="connsiteX2" fmla="*/ 402285 w 787283"/>
              <a:gd name="connsiteY2" fmla="*/ 2616200 h 2616279"/>
              <a:gd name="connsiteX3" fmla="*/ 751535 w 787283"/>
              <a:gd name="connsiteY3" fmla="*/ 2171700 h 2616279"/>
              <a:gd name="connsiteX4" fmla="*/ 757885 w 787283"/>
              <a:gd name="connsiteY4" fmla="*/ 12700 h 2616279"/>
              <a:gd name="connsiteX0" fmla="*/ 27635 w 781551"/>
              <a:gd name="connsiteY0" fmla="*/ 0 h 2616279"/>
              <a:gd name="connsiteX1" fmla="*/ 27635 w 781551"/>
              <a:gd name="connsiteY1" fmla="*/ 2178050 h 2616279"/>
              <a:gd name="connsiteX2" fmla="*/ 402285 w 781551"/>
              <a:gd name="connsiteY2" fmla="*/ 2616200 h 2616279"/>
              <a:gd name="connsiteX3" fmla="*/ 751535 w 781551"/>
              <a:gd name="connsiteY3" fmla="*/ 2171700 h 2616279"/>
              <a:gd name="connsiteX4" fmla="*/ 757885 w 781551"/>
              <a:gd name="connsiteY4" fmla="*/ 12700 h 2616279"/>
              <a:gd name="connsiteX0" fmla="*/ 27635 w 763164"/>
              <a:gd name="connsiteY0" fmla="*/ 0 h 2616279"/>
              <a:gd name="connsiteX1" fmla="*/ 27635 w 763164"/>
              <a:gd name="connsiteY1" fmla="*/ 2178050 h 2616279"/>
              <a:gd name="connsiteX2" fmla="*/ 402285 w 763164"/>
              <a:gd name="connsiteY2" fmla="*/ 2616200 h 2616279"/>
              <a:gd name="connsiteX3" fmla="*/ 751535 w 763164"/>
              <a:gd name="connsiteY3" fmla="*/ 2171700 h 2616279"/>
              <a:gd name="connsiteX4" fmla="*/ 757885 w 763164"/>
              <a:gd name="connsiteY4" fmla="*/ 12700 h 2616279"/>
              <a:gd name="connsiteX0" fmla="*/ 27635 w 761412"/>
              <a:gd name="connsiteY0" fmla="*/ 0 h 2616279"/>
              <a:gd name="connsiteX1" fmla="*/ 27635 w 761412"/>
              <a:gd name="connsiteY1" fmla="*/ 2178050 h 2616279"/>
              <a:gd name="connsiteX2" fmla="*/ 402285 w 761412"/>
              <a:gd name="connsiteY2" fmla="*/ 2616200 h 2616279"/>
              <a:gd name="connsiteX3" fmla="*/ 751535 w 761412"/>
              <a:gd name="connsiteY3" fmla="*/ 2171700 h 2616279"/>
              <a:gd name="connsiteX4" fmla="*/ 757885 w 761412"/>
              <a:gd name="connsiteY4" fmla="*/ 12700 h 2616279"/>
              <a:gd name="connsiteX0" fmla="*/ 4 w 733781"/>
              <a:gd name="connsiteY0" fmla="*/ 0 h 2616203"/>
              <a:gd name="connsiteX1" fmla="*/ 4 w 733781"/>
              <a:gd name="connsiteY1" fmla="*/ 2178050 h 2616203"/>
              <a:gd name="connsiteX2" fmla="*/ 374654 w 733781"/>
              <a:gd name="connsiteY2" fmla="*/ 2616200 h 2616203"/>
              <a:gd name="connsiteX3" fmla="*/ 723904 w 733781"/>
              <a:gd name="connsiteY3" fmla="*/ 2171700 h 2616203"/>
              <a:gd name="connsiteX4" fmla="*/ 730254 w 733781"/>
              <a:gd name="connsiteY4" fmla="*/ 12700 h 2616203"/>
              <a:gd name="connsiteX0" fmla="*/ 6 w 733783"/>
              <a:gd name="connsiteY0" fmla="*/ 0 h 2616203"/>
              <a:gd name="connsiteX1" fmla="*/ 6 w 733783"/>
              <a:gd name="connsiteY1" fmla="*/ 2178050 h 2616203"/>
              <a:gd name="connsiteX2" fmla="*/ 374656 w 733783"/>
              <a:gd name="connsiteY2" fmla="*/ 2616200 h 2616203"/>
              <a:gd name="connsiteX3" fmla="*/ 723906 w 733783"/>
              <a:gd name="connsiteY3" fmla="*/ 2171700 h 2616203"/>
              <a:gd name="connsiteX4" fmla="*/ 730256 w 733783"/>
              <a:gd name="connsiteY4" fmla="*/ 12700 h 2616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783" h="2616203">
                <a:moveTo>
                  <a:pt x="6" y="0"/>
                </a:moveTo>
                <a:cubicBezTo>
                  <a:pt x="535" y="2077508"/>
                  <a:pt x="1064" y="1951567"/>
                  <a:pt x="6" y="2178050"/>
                </a:cubicBezTo>
                <a:cubicBezTo>
                  <a:pt x="-1052" y="2404533"/>
                  <a:pt x="127006" y="2617258"/>
                  <a:pt x="374656" y="2616200"/>
                </a:cubicBezTo>
                <a:cubicBezTo>
                  <a:pt x="622306" y="2615142"/>
                  <a:pt x="715439" y="2440516"/>
                  <a:pt x="723906" y="2171700"/>
                </a:cubicBezTo>
                <a:cubicBezTo>
                  <a:pt x="732373" y="1902884"/>
                  <a:pt x="737664" y="1821392"/>
                  <a:pt x="730256" y="12700"/>
                </a:cubicBezTo>
              </a:path>
            </a:pathLst>
          </a:custGeom>
          <a:solidFill>
            <a:schemeClr val="bg1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Freeform 137"/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1" name="Picture 14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832435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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Add 15cm</a:t>
            </a:r>
            <a:r>
              <a:rPr lang="en-GB" sz="2000" baseline="30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sulphuric acid –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ADA116-FFA6-4D00-A575-9B25B1AA7472}"/>
              </a:ext>
            </a:extLst>
          </p:cNvPr>
          <p:cNvSpPr txBox="1"/>
          <p:nvPr/>
        </p:nvSpPr>
        <p:spPr>
          <a:xfrm>
            <a:off x="165448" y="282438"/>
            <a:ext cx="4673631" cy="1041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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1.8-2.0g copper oxide. Add half and swirl,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1 minute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, add the other half.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pPr algn="r"/>
            <a:endParaRPr lang="en-GB" sz="2400" dirty="0"/>
          </a:p>
        </p:txBody>
      </p:sp>
      <p:sp>
        <p:nvSpPr>
          <p:cNvPr id="17" name="Bent Arrow 118">
            <a:extLst>
              <a:ext uri="{FF2B5EF4-FFF2-40B4-BE49-F238E27FC236}">
                <a16:creationId xmlns:a16="http://schemas.microsoft.com/office/drawing/2014/main" id="{0CC7C41A-B2EE-4434-929C-2CF756AE6AE4}"/>
              </a:ext>
            </a:extLst>
          </p:cNvPr>
          <p:cNvSpPr/>
          <p:nvPr/>
        </p:nvSpPr>
        <p:spPr>
          <a:xfrm rot="5400000">
            <a:off x="3212989" y="1523384"/>
            <a:ext cx="1171369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Freeform 137">
            <a:extLst>
              <a:ext uri="{FF2B5EF4-FFF2-40B4-BE49-F238E27FC236}">
                <a16:creationId xmlns:a16="http://schemas.microsoft.com/office/drawing/2014/main" id="{75F43105-EDA9-497D-845A-4D057824A6FF}"/>
              </a:ext>
            </a:extLst>
          </p:cNvPr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7671F05-9D55-43B8-9D9C-B68A20C0E556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53CE3557-4B59-4C4F-996A-C7279E00A511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34925E0-EF13-44D4-BE43-EE39B3774ABC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A755DB3-1F9C-4082-B919-5B0A0CF293A4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8C899F3-24DD-4B78-8739-34B3C1368F25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910CF68-CE34-4CD1-8354-C592AB75A0E8}"/>
              </a:ext>
            </a:extLst>
          </p:cNvPr>
          <p:cNvCxnSpPr/>
          <p:nvPr/>
        </p:nvCxnSpPr>
        <p:spPr>
          <a:xfrm>
            <a:off x="5087888" y="51859"/>
            <a:ext cx="0" cy="6720705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BE93444-117D-404B-B227-79A9F34D2593}"/>
              </a:ext>
            </a:extLst>
          </p:cNvPr>
          <p:cNvSpPr txBox="1"/>
          <p:nvPr/>
        </p:nvSpPr>
        <p:spPr>
          <a:xfrm>
            <a:off x="9140021" y="149898"/>
            <a:ext cx="2587381" cy="13671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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Filter copper sulphate solution (max 3 min)            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34" name="Bent Arrow 80">
            <a:extLst>
              <a:ext uri="{FF2B5EF4-FFF2-40B4-BE49-F238E27FC236}">
                <a16:creationId xmlns:a16="http://schemas.microsoft.com/office/drawing/2014/main" id="{577E2BDE-E470-41C6-91F9-C399A9D171AA}"/>
              </a:ext>
            </a:extLst>
          </p:cNvPr>
          <p:cNvSpPr/>
          <p:nvPr/>
        </p:nvSpPr>
        <p:spPr>
          <a:xfrm rot="16200000" flipH="1">
            <a:off x="6626873" y="285056"/>
            <a:ext cx="711200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F388E05-79D2-4C91-8CA1-DCF9E1840CE2}"/>
              </a:ext>
            </a:extLst>
          </p:cNvPr>
          <p:cNvGrpSpPr/>
          <p:nvPr/>
        </p:nvGrpSpPr>
        <p:grpSpPr>
          <a:xfrm>
            <a:off x="6123912" y="1783575"/>
            <a:ext cx="1216222" cy="1698463"/>
            <a:chOff x="6084410" y="1777256"/>
            <a:chExt cx="1216222" cy="1698463"/>
          </a:xfrm>
        </p:grpSpPr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8F4BEB7A-1B41-4056-BE20-A27066430BD5}"/>
                </a:ext>
              </a:extLst>
            </p:cNvPr>
            <p:cNvSpPr/>
            <p:nvPr/>
          </p:nvSpPr>
          <p:spPr>
            <a:xfrm>
              <a:off x="6103572" y="3149667"/>
              <a:ext cx="1172909" cy="302196"/>
            </a:xfrm>
            <a:prstGeom prst="trapezoid">
              <a:avLst>
                <a:gd name="adj" fmla="val 36032"/>
              </a:avLst>
            </a:prstGeom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F9E3BAC-0BD8-4631-B1DB-06F5B02A7C57}"/>
                </a:ext>
              </a:extLst>
            </p:cNvPr>
            <p:cNvCxnSpPr/>
            <p:nvPr/>
          </p:nvCxnSpPr>
          <p:spPr>
            <a:xfrm>
              <a:off x="6429790" y="1777256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CB97C41-4837-49A1-BB51-A9525458C825}"/>
                </a:ext>
              </a:extLst>
            </p:cNvPr>
            <p:cNvCxnSpPr/>
            <p:nvPr/>
          </p:nvCxnSpPr>
          <p:spPr>
            <a:xfrm flipH="1">
              <a:off x="6084410" y="2497336"/>
              <a:ext cx="345380" cy="9745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FBF27C7-5BB8-48E8-A31E-1FD2F787AE07}"/>
                </a:ext>
              </a:extLst>
            </p:cNvPr>
            <p:cNvCxnSpPr/>
            <p:nvPr/>
          </p:nvCxnSpPr>
          <p:spPr>
            <a:xfrm>
              <a:off x="6084410" y="3471912"/>
              <a:ext cx="1202226" cy="3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6AA2658-E4D6-46B5-8866-F9F7612867DB}"/>
                </a:ext>
              </a:extLst>
            </p:cNvPr>
            <p:cNvCxnSpPr/>
            <p:nvPr/>
          </p:nvCxnSpPr>
          <p:spPr>
            <a:xfrm>
              <a:off x="6948506" y="1777256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C908399-35C3-414B-98E0-0B1344D4E979}"/>
                </a:ext>
              </a:extLst>
            </p:cNvPr>
            <p:cNvCxnSpPr/>
            <p:nvPr/>
          </p:nvCxnSpPr>
          <p:spPr>
            <a:xfrm>
              <a:off x="6948505" y="2480980"/>
              <a:ext cx="352127" cy="98257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BF31D72-0332-402A-8275-10C7BFB2F44A}"/>
              </a:ext>
            </a:extLst>
          </p:cNvPr>
          <p:cNvCxnSpPr/>
          <p:nvPr/>
        </p:nvCxnSpPr>
        <p:spPr>
          <a:xfrm>
            <a:off x="6229306" y="3144856"/>
            <a:ext cx="99087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1153ADB-F26C-4212-9899-9D6B578A6C17}"/>
              </a:ext>
            </a:extLst>
          </p:cNvPr>
          <p:cNvGrpSpPr/>
          <p:nvPr/>
        </p:nvGrpSpPr>
        <p:grpSpPr>
          <a:xfrm>
            <a:off x="6142069" y="1032381"/>
            <a:ext cx="1166548" cy="1506322"/>
            <a:chOff x="5492727" y="1176014"/>
            <a:chExt cx="1166548" cy="1506322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E77C24-8387-4EAE-A5CB-1C7A5634A573}"/>
                </a:ext>
              </a:extLst>
            </p:cNvPr>
            <p:cNvGrpSpPr/>
            <p:nvPr/>
          </p:nvGrpSpPr>
          <p:grpSpPr>
            <a:xfrm>
              <a:off x="5492727" y="1287426"/>
              <a:ext cx="1166548" cy="1394910"/>
              <a:chOff x="5492727" y="1287426"/>
              <a:chExt cx="1166548" cy="1394910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20C93AE-26AE-4620-AB15-0FA2E6CA869B}"/>
                  </a:ext>
                </a:extLst>
              </p:cNvPr>
              <p:cNvCxnSpPr/>
              <p:nvPr/>
            </p:nvCxnSpPr>
            <p:spPr>
              <a:xfrm>
                <a:off x="5492727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8A855BE2-21C2-408C-ABFC-497B79F35BA5}"/>
                  </a:ext>
                </a:extLst>
              </p:cNvPr>
              <p:cNvCxnSpPr/>
              <p:nvPr/>
            </p:nvCxnSpPr>
            <p:spPr>
              <a:xfrm flipH="1">
                <a:off x="6147515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DD1A055-1BAE-4560-93CA-EFE83517FCC6}"/>
                  </a:ext>
                </a:extLst>
              </p:cNvPr>
              <p:cNvCxnSpPr/>
              <p:nvPr/>
            </p:nvCxnSpPr>
            <p:spPr>
              <a:xfrm>
                <a:off x="6004487" y="1911577"/>
                <a:ext cx="0" cy="770759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13857866-6674-464C-AAA3-270998A4C47D}"/>
                  </a:ext>
                </a:extLst>
              </p:cNvPr>
              <p:cNvCxnSpPr/>
              <p:nvPr/>
            </p:nvCxnSpPr>
            <p:spPr>
              <a:xfrm>
                <a:off x="6147515" y="1911576"/>
                <a:ext cx="0" cy="770759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E905D75-4CCD-4283-B2A2-58249D94A52D}"/>
                </a:ext>
              </a:extLst>
            </p:cNvPr>
            <p:cNvCxnSpPr/>
            <p:nvPr/>
          </p:nvCxnSpPr>
          <p:spPr>
            <a:xfrm>
              <a:off x="5566393" y="1176014"/>
              <a:ext cx="511760" cy="624151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9E4EB4-1742-4CF3-8FD3-CE33A36A10D1}"/>
                </a:ext>
              </a:extLst>
            </p:cNvPr>
            <p:cNvCxnSpPr/>
            <p:nvPr/>
          </p:nvCxnSpPr>
          <p:spPr>
            <a:xfrm flipH="1">
              <a:off x="6061064" y="1181401"/>
              <a:ext cx="511760" cy="624151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E9085A-48C6-42BC-A8AD-684689390A04}"/>
              </a:ext>
            </a:extLst>
          </p:cNvPr>
          <p:cNvGrpSpPr/>
          <p:nvPr/>
        </p:nvGrpSpPr>
        <p:grpSpPr>
          <a:xfrm rot="18344499">
            <a:off x="7881358" y="-163556"/>
            <a:ext cx="511759" cy="2052497"/>
            <a:chOff x="5075947" y="1712688"/>
            <a:chExt cx="666672" cy="30857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A4AB099-B12E-4467-A4AC-EBDE0DECCC86}"/>
                </a:ext>
              </a:extLst>
            </p:cNvPr>
            <p:cNvSpPr/>
            <p:nvPr/>
          </p:nvSpPr>
          <p:spPr>
            <a:xfrm rot="21598773">
              <a:off x="5075947" y="1915345"/>
              <a:ext cx="666206" cy="26125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35562EA-4265-453D-86D9-76DE3F010E76}"/>
                </a:ext>
              </a:extLst>
            </p:cNvPr>
            <p:cNvSpPr/>
            <p:nvPr/>
          </p:nvSpPr>
          <p:spPr>
            <a:xfrm rot="21598773">
              <a:off x="5076413" y="4257407"/>
              <a:ext cx="666206" cy="5410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72D130F-6FE9-47C3-80C4-E30B0E12A306}"/>
                </a:ext>
              </a:extLst>
            </p:cNvPr>
            <p:cNvCxnSpPr/>
            <p:nvPr/>
          </p:nvCxnSpPr>
          <p:spPr>
            <a:xfrm rot="21598773">
              <a:off x="5078405" y="4011026"/>
              <a:ext cx="663575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C251D6-9679-40A9-9185-DAC43CD3D82B}"/>
                </a:ext>
              </a:extLst>
            </p:cNvPr>
            <p:cNvSpPr/>
            <p:nvPr/>
          </p:nvSpPr>
          <p:spPr>
            <a:xfrm rot="21598773">
              <a:off x="5105851" y="1712688"/>
              <a:ext cx="609292" cy="279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2" name="Freeform 1051">
            <a:extLst>
              <a:ext uri="{FF2B5EF4-FFF2-40B4-BE49-F238E27FC236}">
                <a16:creationId xmlns:a16="http://schemas.microsoft.com/office/drawing/2014/main" id="{2947A063-5589-4B27-A3BF-99C2718A6D4E}"/>
              </a:ext>
            </a:extLst>
          </p:cNvPr>
          <p:cNvSpPr/>
          <p:nvPr/>
        </p:nvSpPr>
        <p:spPr>
          <a:xfrm>
            <a:off x="8619275" y="1537640"/>
            <a:ext cx="274353" cy="61889"/>
          </a:xfrm>
          <a:custGeom>
            <a:avLst/>
            <a:gdLst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47713 w 747713"/>
              <a:gd name="connsiteY4" fmla="*/ 76200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47700 w 747713"/>
              <a:gd name="connsiteY3" fmla="*/ 21431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85762 w 747713"/>
              <a:gd name="connsiteY1" fmla="*/ 261937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28663"/>
              <a:gd name="connsiteY0" fmla="*/ 7144 h 297656"/>
              <a:gd name="connsiteX1" fmla="*/ 366712 w 728663"/>
              <a:gd name="connsiteY1" fmla="*/ 261937 h 297656"/>
              <a:gd name="connsiteX2" fmla="*/ 457200 w 728663"/>
              <a:gd name="connsiteY2" fmla="*/ 297656 h 297656"/>
              <a:gd name="connsiteX3" fmla="*/ 507206 w 728663"/>
              <a:gd name="connsiteY3" fmla="*/ 297656 h 297656"/>
              <a:gd name="connsiteX4" fmla="*/ 628650 w 728663"/>
              <a:gd name="connsiteY4" fmla="*/ 214313 h 297656"/>
              <a:gd name="connsiteX5" fmla="*/ 711995 w 728663"/>
              <a:gd name="connsiteY5" fmla="*/ 92869 h 297656"/>
              <a:gd name="connsiteX6" fmla="*/ 728663 w 728663"/>
              <a:gd name="connsiteY6" fmla="*/ 0 h 297656"/>
              <a:gd name="connsiteX7" fmla="*/ 361950 w 728663"/>
              <a:gd name="connsiteY7" fmla="*/ 9525 h 297656"/>
              <a:gd name="connsiteX8" fmla="*/ 0 w 728663"/>
              <a:gd name="connsiteY8" fmla="*/ 7144 h 29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8663" h="297656">
                <a:moveTo>
                  <a:pt x="0" y="7144"/>
                </a:moveTo>
                <a:lnTo>
                  <a:pt x="366712" y="261937"/>
                </a:lnTo>
                <a:cubicBezTo>
                  <a:pt x="429418" y="286544"/>
                  <a:pt x="425450" y="296862"/>
                  <a:pt x="457200" y="297656"/>
                </a:cubicBezTo>
                <a:lnTo>
                  <a:pt x="507206" y="297656"/>
                </a:lnTo>
                <a:cubicBezTo>
                  <a:pt x="586581" y="267493"/>
                  <a:pt x="592137" y="249238"/>
                  <a:pt x="628650" y="214313"/>
                </a:cubicBezTo>
                <a:cubicBezTo>
                  <a:pt x="686595" y="161132"/>
                  <a:pt x="685007" y="136525"/>
                  <a:pt x="711995" y="92869"/>
                </a:cubicBezTo>
                <a:lnTo>
                  <a:pt x="728663" y="0"/>
                </a:lnTo>
                <a:lnTo>
                  <a:pt x="361950" y="9525"/>
                </a:lnTo>
                <a:lnTo>
                  <a:pt x="0" y="7144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Down Arrow 1027">
            <a:extLst>
              <a:ext uri="{FF2B5EF4-FFF2-40B4-BE49-F238E27FC236}">
                <a16:creationId xmlns:a16="http://schemas.microsoft.com/office/drawing/2014/main" id="{DF09C7CC-C66E-44FC-8F11-62C6F81A6049}"/>
              </a:ext>
            </a:extLst>
          </p:cNvPr>
          <p:cNvSpPr/>
          <p:nvPr/>
        </p:nvSpPr>
        <p:spPr>
          <a:xfrm flipV="1">
            <a:off x="6347718" y="3819980"/>
            <a:ext cx="609394" cy="1130953"/>
          </a:xfrm>
          <a:prstGeom prst="downArrow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rgbClr val="F33535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188CC3C-3DA3-403F-8E97-D12D726DCEDB}"/>
              </a:ext>
            </a:extLst>
          </p:cNvPr>
          <p:cNvSpPr txBox="1"/>
          <p:nvPr/>
        </p:nvSpPr>
        <p:spPr>
          <a:xfrm>
            <a:off x="5313619" y="5466135"/>
            <a:ext cx="3520682" cy="13261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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Remove funnel, then gently heat solution (half-blue) for </a:t>
            </a:r>
            <a:r>
              <a:rPr lang="en-GB" sz="2000" b="1" dirty="0">
                <a:sym typeface="Wingdings 2" panose="05020102010507070707" pitchFamily="18" charset="2"/>
              </a:rPr>
              <a:t>3 minutes </a:t>
            </a:r>
            <a:r>
              <a:rPr lang="en-GB" sz="2000" dirty="0">
                <a:sym typeface="Wingdings 2" panose="05020102010507070707" pitchFamily="18" charset="2"/>
              </a:rPr>
              <a:t>– DO NOT BOIL DRY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8A53A7D-39A3-4070-8425-A5AF5FB8D011}"/>
              </a:ext>
            </a:extLst>
          </p:cNvPr>
          <p:cNvGrpSpPr/>
          <p:nvPr/>
        </p:nvGrpSpPr>
        <p:grpSpPr>
          <a:xfrm>
            <a:off x="5492568" y="3362940"/>
            <a:ext cx="2359481" cy="2018719"/>
            <a:chOff x="5492568" y="3362940"/>
            <a:chExt cx="2359481" cy="2018719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4E3A963-8122-46F4-8318-DF0D966C07C2}"/>
                </a:ext>
              </a:extLst>
            </p:cNvPr>
            <p:cNvSpPr txBox="1"/>
            <p:nvPr/>
          </p:nvSpPr>
          <p:spPr>
            <a:xfrm>
              <a:off x="5492568" y="3362940"/>
              <a:ext cx="23594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xxxxxxxxxxxxxxxxxxxxx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D75FF5C-CF77-4373-B960-53111CECAAB2}"/>
                </a:ext>
              </a:extLst>
            </p:cNvPr>
            <p:cNvGrpSpPr/>
            <p:nvPr/>
          </p:nvGrpSpPr>
          <p:grpSpPr>
            <a:xfrm>
              <a:off x="5599078" y="3649712"/>
              <a:ext cx="2039122" cy="1731947"/>
              <a:chOff x="5599078" y="3649712"/>
              <a:chExt cx="2039122" cy="1731947"/>
            </a:xfrm>
          </p:grpSpPr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D9F24AE5-3FAC-4616-8E79-920356647322}"/>
                  </a:ext>
                </a:extLst>
              </p:cNvPr>
              <p:cNvCxnSpPr/>
              <p:nvPr/>
            </p:nvCxnSpPr>
            <p:spPr>
              <a:xfrm flipH="1" flipV="1">
                <a:off x="7297089" y="3670868"/>
                <a:ext cx="179714" cy="171079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1B9E98DE-49B4-4F8D-8016-A3E26BBEF6DE}"/>
                  </a:ext>
                </a:extLst>
              </p:cNvPr>
              <p:cNvCxnSpPr/>
              <p:nvPr/>
            </p:nvCxnSpPr>
            <p:spPr>
              <a:xfrm flipH="1">
                <a:off x="5753429" y="3665788"/>
                <a:ext cx="179714" cy="171079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23692AB3-AFEE-4064-BCD4-63196844D425}"/>
                  </a:ext>
                </a:extLst>
              </p:cNvPr>
              <p:cNvCxnSpPr/>
              <p:nvPr/>
            </p:nvCxnSpPr>
            <p:spPr>
              <a:xfrm flipH="1" flipV="1">
                <a:off x="5599078" y="3649712"/>
                <a:ext cx="2039122" cy="199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7CE5E7D5-3AB1-4FD2-953B-BF63C82D23E9}"/>
              </a:ext>
            </a:extLst>
          </p:cNvPr>
          <p:cNvSpPr txBox="1"/>
          <p:nvPr/>
        </p:nvSpPr>
        <p:spPr>
          <a:xfrm>
            <a:off x="215331" y="5524304"/>
            <a:ext cx="4576618" cy="10589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400" b="1" dirty="0">
                <a:solidFill>
                  <a:srgbClr val="0070C0"/>
                </a:solidFill>
                <a:sym typeface="Wingdings 2" panose="05020102010507070707" pitchFamily="18" charset="2"/>
              </a:rPr>
              <a:t>National 5 Chemistry: Acids &amp; Bases – Neutralisation</a:t>
            </a:r>
          </a:p>
          <a:p>
            <a:endParaRPr lang="en-GB" sz="1400" b="1" dirty="0">
              <a:sym typeface="Wingdings 2" panose="05020102010507070707" pitchFamily="18" charset="2"/>
            </a:endParaRP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Wear goggles (BS EN166 3).</a:t>
            </a: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Do not pour your solution down the sink.</a:t>
            </a:r>
          </a:p>
          <a:p>
            <a:endParaRPr lang="en-GB" sz="1400" dirty="0">
              <a:sym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07345095"/>
      </p:ext>
    </p:extLst>
  </p:cSld>
  <p:clrMapOvr>
    <a:masterClrMapping/>
  </p:clrMapOvr>
  <p:transition advTm="6087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5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beaker with just boiled water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Freeform 138"/>
          <p:cNvSpPr/>
          <p:nvPr/>
        </p:nvSpPr>
        <p:spPr>
          <a:xfrm>
            <a:off x="3641351" y="3004075"/>
            <a:ext cx="628583" cy="2020407"/>
          </a:xfrm>
          <a:custGeom>
            <a:avLst/>
            <a:gdLst>
              <a:gd name="connsiteX0" fmla="*/ 36050 w 795698"/>
              <a:gd name="connsiteY0" fmla="*/ 0 h 2616279"/>
              <a:gd name="connsiteX1" fmla="*/ 36050 w 795698"/>
              <a:gd name="connsiteY1" fmla="*/ 2178050 h 2616279"/>
              <a:gd name="connsiteX2" fmla="*/ 410700 w 795698"/>
              <a:gd name="connsiteY2" fmla="*/ 2616200 h 2616279"/>
              <a:gd name="connsiteX3" fmla="*/ 759950 w 795698"/>
              <a:gd name="connsiteY3" fmla="*/ 2171700 h 2616279"/>
              <a:gd name="connsiteX4" fmla="*/ 766300 w 795698"/>
              <a:gd name="connsiteY4" fmla="*/ 12700 h 2616279"/>
              <a:gd name="connsiteX0" fmla="*/ 27635 w 787283"/>
              <a:gd name="connsiteY0" fmla="*/ 0 h 2616279"/>
              <a:gd name="connsiteX1" fmla="*/ 27635 w 787283"/>
              <a:gd name="connsiteY1" fmla="*/ 2178050 h 2616279"/>
              <a:gd name="connsiteX2" fmla="*/ 402285 w 787283"/>
              <a:gd name="connsiteY2" fmla="*/ 2616200 h 2616279"/>
              <a:gd name="connsiteX3" fmla="*/ 751535 w 787283"/>
              <a:gd name="connsiteY3" fmla="*/ 2171700 h 2616279"/>
              <a:gd name="connsiteX4" fmla="*/ 757885 w 787283"/>
              <a:gd name="connsiteY4" fmla="*/ 12700 h 2616279"/>
              <a:gd name="connsiteX0" fmla="*/ 27635 w 781551"/>
              <a:gd name="connsiteY0" fmla="*/ 0 h 2616279"/>
              <a:gd name="connsiteX1" fmla="*/ 27635 w 781551"/>
              <a:gd name="connsiteY1" fmla="*/ 2178050 h 2616279"/>
              <a:gd name="connsiteX2" fmla="*/ 402285 w 781551"/>
              <a:gd name="connsiteY2" fmla="*/ 2616200 h 2616279"/>
              <a:gd name="connsiteX3" fmla="*/ 751535 w 781551"/>
              <a:gd name="connsiteY3" fmla="*/ 2171700 h 2616279"/>
              <a:gd name="connsiteX4" fmla="*/ 757885 w 781551"/>
              <a:gd name="connsiteY4" fmla="*/ 12700 h 2616279"/>
              <a:gd name="connsiteX0" fmla="*/ 27635 w 763164"/>
              <a:gd name="connsiteY0" fmla="*/ 0 h 2616279"/>
              <a:gd name="connsiteX1" fmla="*/ 27635 w 763164"/>
              <a:gd name="connsiteY1" fmla="*/ 2178050 h 2616279"/>
              <a:gd name="connsiteX2" fmla="*/ 402285 w 763164"/>
              <a:gd name="connsiteY2" fmla="*/ 2616200 h 2616279"/>
              <a:gd name="connsiteX3" fmla="*/ 751535 w 763164"/>
              <a:gd name="connsiteY3" fmla="*/ 2171700 h 2616279"/>
              <a:gd name="connsiteX4" fmla="*/ 757885 w 763164"/>
              <a:gd name="connsiteY4" fmla="*/ 12700 h 2616279"/>
              <a:gd name="connsiteX0" fmla="*/ 27635 w 761412"/>
              <a:gd name="connsiteY0" fmla="*/ 0 h 2616279"/>
              <a:gd name="connsiteX1" fmla="*/ 27635 w 761412"/>
              <a:gd name="connsiteY1" fmla="*/ 2178050 h 2616279"/>
              <a:gd name="connsiteX2" fmla="*/ 402285 w 761412"/>
              <a:gd name="connsiteY2" fmla="*/ 2616200 h 2616279"/>
              <a:gd name="connsiteX3" fmla="*/ 751535 w 761412"/>
              <a:gd name="connsiteY3" fmla="*/ 2171700 h 2616279"/>
              <a:gd name="connsiteX4" fmla="*/ 757885 w 761412"/>
              <a:gd name="connsiteY4" fmla="*/ 12700 h 2616279"/>
              <a:gd name="connsiteX0" fmla="*/ 4 w 733781"/>
              <a:gd name="connsiteY0" fmla="*/ 0 h 2616203"/>
              <a:gd name="connsiteX1" fmla="*/ 4 w 733781"/>
              <a:gd name="connsiteY1" fmla="*/ 2178050 h 2616203"/>
              <a:gd name="connsiteX2" fmla="*/ 374654 w 733781"/>
              <a:gd name="connsiteY2" fmla="*/ 2616200 h 2616203"/>
              <a:gd name="connsiteX3" fmla="*/ 723904 w 733781"/>
              <a:gd name="connsiteY3" fmla="*/ 2171700 h 2616203"/>
              <a:gd name="connsiteX4" fmla="*/ 730254 w 733781"/>
              <a:gd name="connsiteY4" fmla="*/ 12700 h 2616203"/>
              <a:gd name="connsiteX0" fmla="*/ 6 w 733783"/>
              <a:gd name="connsiteY0" fmla="*/ 0 h 2616203"/>
              <a:gd name="connsiteX1" fmla="*/ 6 w 733783"/>
              <a:gd name="connsiteY1" fmla="*/ 2178050 h 2616203"/>
              <a:gd name="connsiteX2" fmla="*/ 374656 w 733783"/>
              <a:gd name="connsiteY2" fmla="*/ 2616200 h 2616203"/>
              <a:gd name="connsiteX3" fmla="*/ 723906 w 733783"/>
              <a:gd name="connsiteY3" fmla="*/ 2171700 h 2616203"/>
              <a:gd name="connsiteX4" fmla="*/ 730256 w 733783"/>
              <a:gd name="connsiteY4" fmla="*/ 12700 h 2616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783" h="2616203">
                <a:moveTo>
                  <a:pt x="6" y="0"/>
                </a:moveTo>
                <a:cubicBezTo>
                  <a:pt x="535" y="2077508"/>
                  <a:pt x="1064" y="1951567"/>
                  <a:pt x="6" y="2178050"/>
                </a:cubicBezTo>
                <a:cubicBezTo>
                  <a:pt x="-1052" y="2404533"/>
                  <a:pt x="127006" y="2617258"/>
                  <a:pt x="374656" y="2616200"/>
                </a:cubicBezTo>
                <a:cubicBezTo>
                  <a:pt x="622306" y="2615142"/>
                  <a:pt x="715439" y="2440516"/>
                  <a:pt x="723906" y="2171700"/>
                </a:cubicBezTo>
                <a:cubicBezTo>
                  <a:pt x="732373" y="1902884"/>
                  <a:pt x="737664" y="1821392"/>
                  <a:pt x="730256" y="12700"/>
                </a:cubicBezTo>
              </a:path>
            </a:pathLst>
          </a:cu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Freeform 137"/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1" name="Picture 14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875744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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Add 15cm</a:t>
            </a:r>
            <a:r>
              <a:rPr lang="en-GB" sz="2000" baseline="30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sulphuric acid –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ADA116-FFA6-4D00-A575-9B25B1AA7472}"/>
              </a:ext>
            </a:extLst>
          </p:cNvPr>
          <p:cNvSpPr txBox="1"/>
          <p:nvPr/>
        </p:nvSpPr>
        <p:spPr>
          <a:xfrm>
            <a:off x="165448" y="282438"/>
            <a:ext cx="4673631" cy="1041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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1.8-2.0g copper oxide. Add half and swirl,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1 minute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, add the other half.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pPr algn="r"/>
            <a:endParaRPr lang="en-GB" sz="2400" dirty="0"/>
          </a:p>
        </p:txBody>
      </p:sp>
      <p:sp>
        <p:nvSpPr>
          <p:cNvPr id="17" name="Bent Arrow 118">
            <a:extLst>
              <a:ext uri="{FF2B5EF4-FFF2-40B4-BE49-F238E27FC236}">
                <a16:creationId xmlns:a16="http://schemas.microsoft.com/office/drawing/2014/main" id="{0CC7C41A-B2EE-4434-929C-2CF756AE6AE4}"/>
              </a:ext>
            </a:extLst>
          </p:cNvPr>
          <p:cNvSpPr/>
          <p:nvPr/>
        </p:nvSpPr>
        <p:spPr>
          <a:xfrm rot="5400000">
            <a:off x="3212989" y="1523384"/>
            <a:ext cx="1171369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Freeform 137">
            <a:extLst>
              <a:ext uri="{FF2B5EF4-FFF2-40B4-BE49-F238E27FC236}">
                <a16:creationId xmlns:a16="http://schemas.microsoft.com/office/drawing/2014/main" id="{75F43105-EDA9-497D-845A-4D057824A6FF}"/>
              </a:ext>
            </a:extLst>
          </p:cNvPr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7671F05-9D55-43B8-9D9C-B68A20C0E556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53CE3557-4B59-4C4F-996A-C7279E00A511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34925E0-EF13-44D4-BE43-EE39B3774ABC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A755DB3-1F9C-4082-B919-5B0A0CF293A4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8C899F3-24DD-4B78-8739-34B3C1368F25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910CF68-CE34-4CD1-8354-C592AB75A0E8}"/>
              </a:ext>
            </a:extLst>
          </p:cNvPr>
          <p:cNvCxnSpPr/>
          <p:nvPr/>
        </p:nvCxnSpPr>
        <p:spPr>
          <a:xfrm>
            <a:off x="5087888" y="51859"/>
            <a:ext cx="0" cy="6720705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BE93444-117D-404B-B227-79A9F34D2593}"/>
              </a:ext>
            </a:extLst>
          </p:cNvPr>
          <p:cNvSpPr txBox="1"/>
          <p:nvPr/>
        </p:nvSpPr>
        <p:spPr>
          <a:xfrm>
            <a:off x="9140021" y="149898"/>
            <a:ext cx="2569626" cy="13671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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Filter copper sulphate solution (max 3 min)            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34" name="Bent Arrow 80">
            <a:extLst>
              <a:ext uri="{FF2B5EF4-FFF2-40B4-BE49-F238E27FC236}">
                <a16:creationId xmlns:a16="http://schemas.microsoft.com/office/drawing/2014/main" id="{577E2BDE-E470-41C6-91F9-C399A9D171AA}"/>
              </a:ext>
            </a:extLst>
          </p:cNvPr>
          <p:cNvSpPr/>
          <p:nvPr/>
        </p:nvSpPr>
        <p:spPr>
          <a:xfrm rot="16200000" flipH="1">
            <a:off x="6626873" y="285056"/>
            <a:ext cx="711200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F388E05-79D2-4C91-8CA1-DCF9E1840CE2}"/>
              </a:ext>
            </a:extLst>
          </p:cNvPr>
          <p:cNvGrpSpPr/>
          <p:nvPr/>
        </p:nvGrpSpPr>
        <p:grpSpPr>
          <a:xfrm>
            <a:off x="6123912" y="1783575"/>
            <a:ext cx="1216222" cy="1698463"/>
            <a:chOff x="6084410" y="1777256"/>
            <a:chExt cx="1216222" cy="1698463"/>
          </a:xfrm>
        </p:grpSpPr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8F4BEB7A-1B41-4056-BE20-A27066430BD5}"/>
                </a:ext>
              </a:extLst>
            </p:cNvPr>
            <p:cNvSpPr/>
            <p:nvPr/>
          </p:nvSpPr>
          <p:spPr>
            <a:xfrm>
              <a:off x="6103572" y="3149667"/>
              <a:ext cx="1172909" cy="302196"/>
            </a:xfrm>
            <a:prstGeom prst="trapezoid">
              <a:avLst>
                <a:gd name="adj" fmla="val 360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F9E3BAC-0BD8-4631-B1DB-06F5B02A7C57}"/>
                </a:ext>
              </a:extLst>
            </p:cNvPr>
            <p:cNvCxnSpPr/>
            <p:nvPr/>
          </p:nvCxnSpPr>
          <p:spPr>
            <a:xfrm>
              <a:off x="6429790" y="1777256"/>
              <a:ext cx="0" cy="72008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CB97C41-4837-49A1-BB51-A9525458C825}"/>
                </a:ext>
              </a:extLst>
            </p:cNvPr>
            <p:cNvCxnSpPr/>
            <p:nvPr/>
          </p:nvCxnSpPr>
          <p:spPr>
            <a:xfrm flipH="1">
              <a:off x="6084410" y="2497336"/>
              <a:ext cx="345380" cy="974576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FBF27C7-5BB8-48E8-A31E-1FD2F787AE07}"/>
                </a:ext>
              </a:extLst>
            </p:cNvPr>
            <p:cNvCxnSpPr/>
            <p:nvPr/>
          </p:nvCxnSpPr>
          <p:spPr>
            <a:xfrm>
              <a:off x="6084410" y="3471912"/>
              <a:ext cx="1202226" cy="3807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6AA2658-E4D6-46B5-8866-F9F7612867DB}"/>
                </a:ext>
              </a:extLst>
            </p:cNvPr>
            <p:cNvCxnSpPr/>
            <p:nvPr/>
          </p:nvCxnSpPr>
          <p:spPr>
            <a:xfrm>
              <a:off x="6948506" y="1777256"/>
              <a:ext cx="0" cy="72008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C908399-35C3-414B-98E0-0B1344D4E979}"/>
                </a:ext>
              </a:extLst>
            </p:cNvPr>
            <p:cNvCxnSpPr/>
            <p:nvPr/>
          </p:nvCxnSpPr>
          <p:spPr>
            <a:xfrm>
              <a:off x="6948505" y="2480980"/>
              <a:ext cx="352127" cy="98257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BF31D72-0332-402A-8275-10C7BFB2F44A}"/>
              </a:ext>
            </a:extLst>
          </p:cNvPr>
          <p:cNvCxnSpPr/>
          <p:nvPr/>
        </p:nvCxnSpPr>
        <p:spPr>
          <a:xfrm>
            <a:off x="6229306" y="3144856"/>
            <a:ext cx="990874" cy="1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1153ADB-F26C-4212-9899-9D6B578A6C17}"/>
              </a:ext>
            </a:extLst>
          </p:cNvPr>
          <p:cNvGrpSpPr/>
          <p:nvPr/>
        </p:nvGrpSpPr>
        <p:grpSpPr>
          <a:xfrm>
            <a:off x="6142069" y="1032381"/>
            <a:ext cx="1166548" cy="1506322"/>
            <a:chOff x="5492727" y="1176014"/>
            <a:chExt cx="1166548" cy="1506322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E77C24-8387-4EAE-A5CB-1C7A5634A573}"/>
                </a:ext>
              </a:extLst>
            </p:cNvPr>
            <p:cNvGrpSpPr/>
            <p:nvPr/>
          </p:nvGrpSpPr>
          <p:grpSpPr>
            <a:xfrm>
              <a:off x="5492727" y="1287426"/>
              <a:ext cx="1166548" cy="1394910"/>
              <a:chOff x="5492727" y="1287426"/>
              <a:chExt cx="1166548" cy="1394910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20C93AE-26AE-4620-AB15-0FA2E6CA869B}"/>
                  </a:ext>
                </a:extLst>
              </p:cNvPr>
              <p:cNvCxnSpPr/>
              <p:nvPr/>
            </p:nvCxnSpPr>
            <p:spPr>
              <a:xfrm>
                <a:off x="5492727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8A855BE2-21C2-408C-ABFC-497B79F35BA5}"/>
                  </a:ext>
                </a:extLst>
              </p:cNvPr>
              <p:cNvCxnSpPr/>
              <p:nvPr/>
            </p:nvCxnSpPr>
            <p:spPr>
              <a:xfrm flipH="1">
                <a:off x="6147515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DD1A055-1BAE-4560-93CA-EFE83517FCC6}"/>
                  </a:ext>
                </a:extLst>
              </p:cNvPr>
              <p:cNvCxnSpPr/>
              <p:nvPr/>
            </p:nvCxnSpPr>
            <p:spPr>
              <a:xfrm>
                <a:off x="6004487" y="1911577"/>
                <a:ext cx="0" cy="770759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13857866-6674-464C-AAA3-270998A4C47D}"/>
                  </a:ext>
                </a:extLst>
              </p:cNvPr>
              <p:cNvCxnSpPr/>
              <p:nvPr/>
            </p:nvCxnSpPr>
            <p:spPr>
              <a:xfrm>
                <a:off x="6147515" y="1911576"/>
                <a:ext cx="0" cy="770759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E905D75-4CCD-4283-B2A2-58249D94A52D}"/>
                </a:ext>
              </a:extLst>
            </p:cNvPr>
            <p:cNvCxnSpPr/>
            <p:nvPr/>
          </p:nvCxnSpPr>
          <p:spPr>
            <a:xfrm>
              <a:off x="5566393" y="1176014"/>
              <a:ext cx="511760" cy="624151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9E4EB4-1742-4CF3-8FD3-CE33A36A10D1}"/>
                </a:ext>
              </a:extLst>
            </p:cNvPr>
            <p:cNvCxnSpPr/>
            <p:nvPr/>
          </p:nvCxnSpPr>
          <p:spPr>
            <a:xfrm flipH="1">
              <a:off x="6061064" y="1181401"/>
              <a:ext cx="511760" cy="624151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E9085A-48C6-42BC-A8AD-684689390A04}"/>
              </a:ext>
            </a:extLst>
          </p:cNvPr>
          <p:cNvGrpSpPr/>
          <p:nvPr/>
        </p:nvGrpSpPr>
        <p:grpSpPr>
          <a:xfrm rot="18344499">
            <a:off x="7881358" y="-163556"/>
            <a:ext cx="511759" cy="2052497"/>
            <a:chOff x="5075947" y="1712688"/>
            <a:chExt cx="666672" cy="30857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A4AB099-B12E-4467-A4AC-EBDE0DECCC86}"/>
                </a:ext>
              </a:extLst>
            </p:cNvPr>
            <p:cNvSpPr/>
            <p:nvPr/>
          </p:nvSpPr>
          <p:spPr>
            <a:xfrm rot="21598773">
              <a:off x="5075947" y="1915345"/>
              <a:ext cx="666206" cy="26125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35562EA-4265-453D-86D9-76DE3F010E76}"/>
                </a:ext>
              </a:extLst>
            </p:cNvPr>
            <p:cNvSpPr/>
            <p:nvPr/>
          </p:nvSpPr>
          <p:spPr>
            <a:xfrm rot="21598773">
              <a:off x="5076413" y="4257407"/>
              <a:ext cx="666206" cy="5410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72D130F-6FE9-47C3-80C4-E30B0E12A306}"/>
                </a:ext>
              </a:extLst>
            </p:cNvPr>
            <p:cNvCxnSpPr/>
            <p:nvPr/>
          </p:nvCxnSpPr>
          <p:spPr>
            <a:xfrm rot="21598773">
              <a:off x="5078405" y="4011026"/>
              <a:ext cx="663575" cy="0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C251D6-9679-40A9-9185-DAC43CD3D82B}"/>
                </a:ext>
              </a:extLst>
            </p:cNvPr>
            <p:cNvSpPr/>
            <p:nvPr/>
          </p:nvSpPr>
          <p:spPr>
            <a:xfrm rot="21598773">
              <a:off x="5105851" y="1712688"/>
              <a:ext cx="609292" cy="279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2" name="Freeform 1051">
            <a:extLst>
              <a:ext uri="{FF2B5EF4-FFF2-40B4-BE49-F238E27FC236}">
                <a16:creationId xmlns:a16="http://schemas.microsoft.com/office/drawing/2014/main" id="{2947A063-5589-4B27-A3BF-99C2718A6D4E}"/>
              </a:ext>
            </a:extLst>
          </p:cNvPr>
          <p:cNvSpPr/>
          <p:nvPr/>
        </p:nvSpPr>
        <p:spPr>
          <a:xfrm>
            <a:off x="8619275" y="1537640"/>
            <a:ext cx="274353" cy="61889"/>
          </a:xfrm>
          <a:custGeom>
            <a:avLst/>
            <a:gdLst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47713 w 747713"/>
              <a:gd name="connsiteY4" fmla="*/ 76200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47700 w 747713"/>
              <a:gd name="connsiteY3" fmla="*/ 21431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85762 w 747713"/>
              <a:gd name="connsiteY1" fmla="*/ 261937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28663"/>
              <a:gd name="connsiteY0" fmla="*/ 7144 h 297656"/>
              <a:gd name="connsiteX1" fmla="*/ 366712 w 728663"/>
              <a:gd name="connsiteY1" fmla="*/ 261937 h 297656"/>
              <a:gd name="connsiteX2" fmla="*/ 457200 w 728663"/>
              <a:gd name="connsiteY2" fmla="*/ 297656 h 297656"/>
              <a:gd name="connsiteX3" fmla="*/ 507206 w 728663"/>
              <a:gd name="connsiteY3" fmla="*/ 297656 h 297656"/>
              <a:gd name="connsiteX4" fmla="*/ 628650 w 728663"/>
              <a:gd name="connsiteY4" fmla="*/ 214313 h 297656"/>
              <a:gd name="connsiteX5" fmla="*/ 711995 w 728663"/>
              <a:gd name="connsiteY5" fmla="*/ 92869 h 297656"/>
              <a:gd name="connsiteX6" fmla="*/ 728663 w 728663"/>
              <a:gd name="connsiteY6" fmla="*/ 0 h 297656"/>
              <a:gd name="connsiteX7" fmla="*/ 361950 w 728663"/>
              <a:gd name="connsiteY7" fmla="*/ 9525 h 297656"/>
              <a:gd name="connsiteX8" fmla="*/ 0 w 728663"/>
              <a:gd name="connsiteY8" fmla="*/ 7144 h 29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8663" h="297656">
                <a:moveTo>
                  <a:pt x="0" y="7144"/>
                </a:moveTo>
                <a:lnTo>
                  <a:pt x="366712" y="261937"/>
                </a:lnTo>
                <a:cubicBezTo>
                  <a:pt x="429418" y="286544"/>
                  <a:pt x="425450" y="296862"/>
                  <a:pt x="457200" y="297656"/>
                </a:cubicBezTo>
                <a:lnTo>
                  <a:pt x="507206" y="297656"/>
                </a:lnTo>
                <a:cubicBezTo>
                  <a:pt x="586581" y="267493"/>
                  <a:pt x="592137" y="249238"/>
                  <a:pt x="628650" y="214313"/>
                </a:cubicBezTo>
                <a:cubicBezTo>
                  <a:pt x="686595" y="161132"/>
                  <a:pt x="685007" y="136525"/>
                  <a:pt x="711995" y="92869"/>
                </a:cubicBezTo>
                <a:lnTo>
                  <a:pt x="728663" y="0"/>
                </a:lnTo>
                <a:lnTo>
                  <a:pt x="361950" y="9525"/>
                </a:lnTo>
                <a:lnTo>
                  <a:pt x="0" y="7144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Down Arrow 1027">
            <a:extLst>
              <a:ext uri="{FF2B5EF4-FFF2-40B4-BE49-F238E27FC236}">
                <a16:creationId xmlns:a16="http://schemas.microsoft.com/office/drawing/2014/main" id="{DF09C7CC-C66E-44FC-8F11-62C6F81A6049}"/>
              </a:ext>
            </a:extLst>
          </p:cNvPr>
          <p:cNvSpPr/>
          <p:nvPr/>
        </p:nvSpPr>
        <p:spPr>
          <a:xfrm flipV="1">
            <a:off x="6347718" y="3819980"/>
            <a:ext cx="609394" cy="1130953"/>
          </a:xfrm>
          <a:prstGeom prst="downArrow">
            <a:avLst/>
          </a:prstGeom>
          <a:gradFill flip="none" rotWithShape="1">
            <a:gsLst>
              <a:gs pos="0">
                <a:schemeClr val="accent2">
                  <a:alpha val="47000"/>
                  <a:lumMod val="48000"/>
                  <a:lumOff val="52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rgbClr val="F33535">
                  <a:alpha val="44000"/>
                  <a:lumMod val="95000"/>
                  <a:lumOff val="5000"/>
                </a:srgb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188CC3C-3DA3-403F-8E97-D12D726DCEDB}"/>
              </a:ext>
            </a:extLst>
          </p:cNvPr>
          <p:cNvSpPr txBox="1"/>
          <p:nvPr/>
        </p:nvSpPr>
        <p:spPr>
          <a:xfrm>
            <a:off x="5313619" y="5466135"/>
            <a:ext cx="3520682" cy="13261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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Remove funnel, then gently heat solution (half-blue) for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 minutes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– DO NOT BOIL DRY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8A53A7D-39A3-4070-8425-A5AF5FB8D011}"/>
              </a:ext>
            </a:extLst>
          </p:cNvPr>
          <p:cNvGrpSpPr/>
          <p:nvPr/>
        </p:nvGrpSpPr>
        <p:grpSpPr>
          <a:xfrm>
            <a:off x="5492568" y="3362940"/>
            <a:ext cx="2359481" cy="2018719"/>
            <a:chOff x="5492568" y="3362940"/>
            <a:chExt cx="2359481" cy="2018719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4E3A963-8122-46F4-8318-DF0D966C07C2}"/>
                </a:ext>
              </a:extLst>
            </p:cNvPr>
            <p:cNvSpPr txBox="1"/>
            <p:nvPr/>
          </p:nvSpPr>
          <p:spPr>
            <a:xfrm>
              <a:off x="5492568" y="3362940"/>
              <a:ext cx="23594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5000"/>
                    </a:schemeClr>
                  </a:solidFill>
                </a:rPr>
                <a:t>xxxxxxxxxxxxxxxxxxxxx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D75FF5C-CF77-4373-B960-53111CECAAB2}"/>
                </a:ext>
              </a:extLst>
            </p:cNvPr>
            <p:cNvGrpSpPr/>
            <p:nvPr/>
          </p:nvGrpSpPr>
          <p:grpSpPr>
            <a:xfrm>
              <a:off x="5599078" y="3649712"/>
              <a:ext cx="2039122" cy="1731947"/>
              <a:chOff x="5599078" y="3649712"/>
              <a:chExt cx="2039122" cy="1731947"/>
            </a:xfrm>
          </p:grpSpPr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D9F24AE5-3FAC-4616-8E79-920356647322}"/>
                  </a:ext>
                </a:extLst>
              </p:cNvPr>
              <p:cNvCxnSpPr/>
              <p:nvPr/>
            </p:nvCxnSpPr>
            <p:spPr>
              <a:xfrm flipH="1" flipV="1">
                <a:off x="7297089" y="3670868"/>
                <a:ext cx="179714" cy="1710791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1B9E98DE-49B4-4F8D-8016-A3E26BBEF6DE}"/>
                  </a:ext>
                </a:extLst>
              </p:cNvPr>
              <p:cNvCxnSpPr/>
              <p:nvPr/>
            </p:nvCxnSpPr>
            <p:spPr>
              <a:xfrm flipH="1">
                <a:off x="5753429" y="3665788"/>
                <a:ext cx="179714" cy="1710791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23692AB3-AFEE-4064-BCD4-63196844D425}"/>
                  </a:ext>
                </a:extLst>
              </p:cNvPr>
              <p:cNvCxnSpPr/>
              <p:nvPr/>
            </p:nvCxnSpPr>
            <p:spPr>
              <a:xfrm flipH="1" flipV="1">
                <a:off x="5599078" y="3649712"/>
                <a:ext cx="2039122" cy="19931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Freeform 1035">
            <a:extLst>
              <a:ext uri="{FF2B5EF4-FFF2-40B4-BE49-F238E27FC236}">
                <a16:creationId xmlns:a16="http://schemas.microsoft.com/office/drawing/2014/main" id="{620DB752-2435-4A3F-8186-5DE6034A5C5E}"/>
              </a:ext>
            </a:extLst>
          </p:cNvPr>
          <p:cNvSpPr/>
          <p:nvPr/>
        </p:nvSpPr>
        <p:spPr>
          <a:xfrm>
            <a:off x="8134145" y="1897668"/>
            <a:ext cx="4095955" cy="4941282"/>
          </a:xfrm>
          <a:custGeom>
            <a:avLst/>
            <a:gdLst>
              <a:gd name="connsiteX0" fmla="*/ 1733755 w 4095955"/>
              <a:gd name="connsiteY0" fmla="*/ 4941282 h 4941282"/>
              <a:gd name="connsiteX1" fmla="*/ 1314655 w 4095955"/>
              <a:gd name="connsiteY1" fmla="*/ 3912582 h 4941282"/>
              <a:gd name="connsiteX2" fmla="*/ 533605 w 4095955"/>
              <a:gd name="connsiteY2" fmla="*/ 3112482 h 4941282"/>
              <a:gd name="connsiteX3" fmla="*/ 205 w 4095955"/>
              <a:gd name="connsiteY3" fmla="*/ 2121882 h 4941282"/>
              <a:gd name="connsiteX4" fmla="*/ 590755 w 4095955"/>
              <a:gd name="connsiteY4" fmla="*/ 845532 h 4941282"/>
              <a:gd name="connsiteX5" fmla="*/ 1771855 w 4095955"/>
              <a:gd name="connsiteY5" fmla="*/ 121632 h 4941282"/>
              <a:gd name="connsiteX6" fmla="*/ 4095955 w 4095955"/>
              <a:gd name="connsiteY6" fmla="*/ 7332 h 494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5955" h="4941282">
                <a:moveTo>
                  <a:pt x="1733755" y="4941282"/>
                </a:moveTo>
                <a:cubicBezTo>
                  <a:pt x="1624217" y="4579332"/>
                  <a:pt x="1514680" y="4217382"/>
                  <a:pt x="1314655" y="3912582"/>
                </a:cubicBezTo>
                <a:cubicBezTo>
                  <a:pt x="1114630" y="3607782"/>
                  <a:pt x="752680" y="3410932"/>
                  <a:pt x="533605" y="3112482"/>
                </a:cubicBezTo>
                <a:cubicBezTo>
                  <a:pt x="314530" y="2814032"/>
                  <a:pt x="-9320" y="2499707"/>
                  <a:pt x="205" y="2121882"/>
                </a:cubicBezTo>
                <a:cubicBezTo>
                  <a:pt x="9730" y="1744057"/>
                  <a:pt x="295480" y="1178907"/>
                  <a:pt x="590755" y="845532"/>
                </a:cubicBezTo>
                <a:cubicBezTo>
                  <a:pt x="886030" y="512157"/>
                  <a:pt x="1187655" y="261332"/>
                  <a:pt x="1771855" y="121632"/>
                </a:cubicBezTo>
                <a:cubicBezTo>
                  <a:pt x="2356055" y="-18068"/>
                  <a:pt x="3226005" y="-5368"/>
                  <a:pt x="4095955" y="7332"/>
                </a:cubicBezTo>
              </a:path>
            </a:pathLst>
          </a:custGeom>
          <a:noFill/>
          <a:ln w="762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ight Bracket 59">
            <a:extLst>
              <a:ext uri="{FF2B5EF4-FFF2-40B4-BE49-F238E27FC236}">
                <a16:creationId xmlns:a16="http://schemas.microsoft.com/office/drawing/2014/main" id="{3369BDB6-20EB-4D90-8E9A-83F681DBD39A}"/>
              </a:ext>
            </a:extLst>
          </p:cNvPr>
          <p:cNvSpPr/>
          <p:nvPr/>
        </p:nvSpPr>
        <p:spPr>
          <a:xfrm rot="5400000">
            <a:off x="10942021" y="3104724"/>
            <a:ext cx="322652" cy="1395066"/>
          </a:xfrm>
          <a:prstGeom prst="rightBracket">
            <a:avLst>
              <a:gd name="adj" fmla="val 42373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Bent Arrow 157">
            <a:extLst>
              <a:ext uri="{FF2B5EF4-FFF2-40B4-BE49-F238E27FC236}">
                <a16:creationId xmlns:a16="http://schemas.microsoft.com/office/drawing/2014/main" id="{CB68FABD-6BBD-4922-8D3F-0FDC52F28D07}"/>
              </a:ext>
            </a:extLst>
          </p:cNvPr>
          <p:cNvSpPr/>
          <p:nvPr/>
        </p:nvSpPr>
        <p:spPr>
          <a:xfrm rot="5400000">
            <a:off x="10159031" y="2702563"/>
            <a:ext cx="711200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34C5948-3329-4C6D-9E46-4B6693A4DFD3}"/>
              </a:ext>
            </a:extLst>
          </p:cNvPr>
          <p:cNvSpPr txBox="1"/>
          <p:nvPr/>
        </p:nvSpPr>
        <p:spPr>
          <a:xfrm>
            <a:off x="10031410" y="4453756"/>
            <a:ext cx="2051087" cy="22338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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Pour filtered heated copper sulphate into the evaporating dish; </a:t>
            </a:r>
            <a:r>
              <a:rPr lang="en-GB" sz="2000" b="1" dirty="0">
                <a:sym typeface="Wingdings 2" panose="05020102010507070707" pitchFamily="18" charset="2"/>
              </a:rPr>
              <a:t>observe for 5 minutes    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3EC241A8-6A6B-4FD4-A302-A116D876DD15}"/>
              </a:ext>
            </a:extLst>
          </p:cNvPr>
          <p:cNvGrpSpPr/>
          <p:nvPr/>
        </p:nvGrpSpPr>
        <p:grpSpPr>
          <a:xfrm rot="8031883" flipH="1">
            <a:off x="11425307" y="2368182"/>
            <a:ext cx="889000" cy="889000"/>
            <a:chOff x="3416300" y="2501900"/>
            <a:chExt cx="889000" cy="889000"/>
          </a:xfrm>
        </p:grpSpPr>
        <p:sp>
          <p:nvSpPr>
            <p:cNvPr id="72" name="Arc 71">
              <a:extLst>
                <a:ext uri="{FF2B5EF4-FFF2-40B4-BE49-F238E27FC236}">
                  <a16:creationId xmlns:a16="http://schemas.microsoft.com/office/drawing/2014/main" id="{55F5722E-142C-4E68-9B5C-F9414A563359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E6D7435A-A119-449E-BB35-55045CAC5E2F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127E3EE-F36F-40F9-97C7-87BD95EC8CD0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37B4AC8E-8F47-47B7-B1B2-7DC98C542CDC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77350A8-56DF-45CC-A116-CCF577F09FD8}"/>
              </a:ext>
            </a:extLst>
          </p:cNvPr>
          <p:cNvCxnSpPr/>
          <p:nvPr/>
        </p:nvCxnSpPr>
        <p:spPr>
          <a:xfrm rot="2757630">
            <a:off x="9706275" y="2505816"/>
            <a:ext cx="0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8AA13930-D152-4C9F-94F4-C41B198BD9F1}"/>
              </a:ext>
            </a:extLst>
          </p:cNvPr>
          <p:cNvCxnSpPr/>
          <p:nvPr/>
        </p:nvCxnSpPr>
        <p:spPr>
          <a:xfrm rot="2757630" flipH="1">
            <a:off x="8804428" y="2843452"/>
            <a:ext cx="345380" cy="974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454089AA-BB1F-47F7-9563-AB4826385316}"/>
              </a:ext>
            </a:extLst>
          </p:cNvPr>
          <p:cNvCxnSpPr/>
          <p:nvPr/>
        </p:nvCxnSpPr>
        <p:spPr>
          <a:xfrm rot="2757630">
            <a:off x="8322164" y="3976876"/>
            <a:ext cx="1202226" cy="38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8A84F4E-297B-4B83-8E36-ACEC2395F91A}"/>
              </a:ext>
            </a:extLst>
          </p:cNvPr>
          <p:cNvCxnSpPr/>
          <p:nvPr/>
        </p:nvCxnSpPr>
        <p:spPr>
          <a:xfrm rot="2757630">
            <a:off x="10066863" y="2878701"/>
            <a:ext cx="0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39D995E-9728-4D5A-BC03-C7CA431EDA37}"/>
              </a:ext>
            </a:extLst>
          </p:cNvPr>
          <p:cNvCxnSpPr/>
          <p:nvPr/>
        </p:nvCxnSpPr>
        <p:spPr>
          <a:xfrm rot="2757630">
            <a:off x="9412963" y="3454452"/>
            <a:ext cx="352127" cy="9825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BE83926-1BB8-42A0-82BD-5272104B1771}"/>
              </a:ext>
            </a:extLst>
          </p:cNvPr>
          <p:cNvCxnSpPr/>
          <p:nvPr/>
        </p:nvCxnSpPr>
        <p:spPr>
          <a:xfrm>
            <a:off x="8655917" y="3681949"/>
            <a:ext cx="1059473" cy="100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reeform 1057">
            <a:extLst>
              <a:ext uri="{FF2B5EF4-FFF2-40B4-BE49-F238E27FC236}">
                <a16:creationId xmlns:a16="http://schemas.microsoft.com/office/drawing/2014/main" id="{FAE980E3-6343-4F7B-A2BD-724213962861}"/>
              </a:ext>
            </a:extLst>
          </p:cNvPr>
          <p:cNvSpPr/>
          <p:nvPr/>
        </p:nvSpPr>
        <p:spPr>
          <a:xfrm>
            <a:off x="8670131" y="3693319"/>
            <a:ext cx="1023937" cy="707231"/>
          </a:xfrm>
          <a:custGeom>
            <a:avLst/>
            <a:gdLst>
              <a:gd name="connsiteX0" fmla="*/ 0 w 1052512"/>
              <a:gd name="connsiteY0" fmla="*/ 0 h 714375"/>
              <a:gd name="connsiteX1" fmla="*/ 695325 w 1052512"/>
              <a:gd name="connsiteY1" fmla="*/ 714375 h 714375"/>
              <a:gd name="connsiteX2" fmla="*/ 1052512 w 1052512"/>
              <a:gd name="connsiteY2" fmla="*/ 23812 h 714375"/>
              <a:gd name="connsiteX3" fmla="*/ 0 w 1052512"/>
              <a:gd name="connsiteY3" fmla="*/ 0 h 714375"/>
              <a:gd name="connsiteX0" fmla="*/ 0 w 1040606"/>
              <a:gd name="connsiteY0" fmla="*/ 0 h 714375"/>
              <a:gd name="connsiteX1" fmla="*/ 695325 w 1040606"/>
              <a:gd name="connsiteY1" fmla="*/ 714375 h 714375"/>
              <a:gd name="connsiteX2" fmla="*/ 1040606 w 1040606"/>
              <a:gd name="connsiteY2" fmla="*/ 21431 h 714375"/>
              <a:gd name="connsiteX3" fmla="*/ 0 w 1040606"/>
              <a:gd name="connsiteY3" fmla="*/ 0 h 714375"/>
              <a:gd name="connsiteX0" fmla="*/ 0 w 1007268"/>
              <a:gd name="connsiteY0" fmla="*/ 0 h 702469"/>
              <a:gd name="connsiteX1" fmla="*/ 661987 w 1007268"/>
              <a:gd name="connsiteY1" fmla="*/ 702469 h 702469"/>
              <a:gd name="connsiteX2" fmla="*/ 1007268 w 1007268"/>
              <a:gd name="connsiteY2" fmla="*/ 9525 h 702469"/>
              <a:gd name="connsiteX3" fmla="*/ 0 w 1007268"/>
              <a:gd name="connsiteY3" fmla="*/ 0 h 702469"/>
              <a:gd name="connsiteX0" fmla="*/ 0 w 1023937"/>
              <a:gd name="connsiteY0" fmla="*/ 0 h 702469"/>
              <a:gd name="connsiteX1" fmla="*/ 678656 w 1023937"/>
              <a:gd name="connsiteY1" fmla="*/ 702469 h 702469"/>
              <a:gd name="connsiteX2" fmla="*/ 1023937 w 1023937"/>
              <a:gd name="connsiteY2" fmla="*/ 9525 h 702469"/>
              <a:gd name="connsiteX3" fmla="*/ 0 w 1023937"/>
              <a:gd name="connsiteY3" fmla="*/ 0 h 702469"/>
              <a:gd name="connsiteX0" fmla="*/ 0 w 1023937"/>
              <a:gd name="connsiteY0" fmla="*/ 0 h 707231"/>
              <a:gd name="connsiteX1" fmla="*/ 673893 w 1023937"/>
              <a:gd name="connsiteY1" fmla="*/ 707231 h 707231"/>
              <a:gd name="connsiteX2" fmla="*/ 1023937 w 1023937"/>
              <a:gd name="connsiteY2" fmla="*/ 9525 h 707231"/>
              <a:gd name="connsiteX3" fmla="*/ 0 w 1023937"/>
              <a:gd name="connsiteY3" fmla="*/ 0 h 707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3937" h="707231">
                <a:moveTo>
                  <a:pt x="0" y="0"/>
                </a:moveTo>
                <a:lnTo>
                  <a:pt x="673893" y="707231"/>
                </a:lnTo>
                <a:lnTo>
                  <a:pt x="1023937" y="952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03261C13-1031-42E5-B9B6-CCE5D399413D}"/>
              </a:ext>
            </a:extLst>
          </p:cNvPr>
          <p:cNvSpPr/>
          <p:nvPr/>
        </p:nvSpPr>
        <p:spPr>
          <a:xfrm>
            <a:off x="10812127" y="3916684"/>
            <a:ext cx="589799" cy="46899"/>
          </a:xfrm>
          <a:custGeom>
            <a:avLst/>
            <a:gdLst>
              <a:gd name="connsiteX0" fmla="*/ 0 w 1212850"/>
              <a:gd name="connsiteY0" fmla="*/ 0 h 177804"/>
              <a:gd name="connsiteX1" fmla="*/ 50800 w 1212850"/>
              <a:gd name="connsiteY1" fmla="*/ 25400 h 177804"/>
              <a:gd name="connsiteX2" fmla="*/ 57150 w 1212850"/>
              <a:gd name="connsiteY2" fmla="*/ 44450 h 177804"/>
              <a:gd name="connsiteX3" fmla="*/ 95250 w 1212850"/>
              <a:gd name="connsiteY3" fmla="*/ 69850 h 177804"/>
              <a:gd name="connsiteX4" fmla="*/ 152400 w 1212850"/>
              <a:gd name="connsiteY4" fmla="*/ 107950 h 177804"/>
              <a:gd name="connsiteX5" fmla="*/ 171450 w 1212850"/>
              <a:gd name="connsiteY5" fmla="*/ 120650 h 177804"/>
              <a:gd name="connsiteX6" fmla="*/ 228600 w 1212850"/>
              <a:gd name="connsiteY6" fmla="*/ 139700 h 177804"/>
              <a:gd name="connsiteX7" fmla="*/ 247650 w 1212850"/>
              <a:gd name="connsiteY7" fmla="*/ 146050 h 177804"/>
              <a:gd name="connsiteX8" fmla="*/ 285750 w 1212850"/>
              <a:gd name="connsiteY8" fmla="*/ 165100 h 177804"/>
              <a:gd name="connsiteX9" fmla="*/ 438150 w 1212850"/>
              <a:gd name="connsiteY9" fmla="*/ 171450 h 177804"/>
              <a:gd name="connsiteX10" fmla="*/ 463550 w 1212850"/>
              <a:gd name="connsiteY10" fmla="*/ 177800 h 177804"/>
              <a:gd name="connsiteX11" fmla="*/ 762000 w 1212850"/>
              <a:gd name="connsiteY11" fmla="*/ 165100 h 177804"/>
              <a:gd name="connsiteX12" fmla="*/ 781050 w 1212850"/>
              <a:gd name="connsiteY12" fmla="*/ 158750 h 177804"/>
              <a:gd name="connsiteX13" fmla="*/ 800100 w 1212850"/>
              <a:gd name="connsiteY13" fmla="*/ 146050 h 177804"/>
              <a:gd name="connsiteX14" fmla="*/ 889000 w 1212850"/>
              <a:gd name="connsiteY14" fmla="*/ 139700 h 177804"/>
              <a:gd name="connsiteX15" fmla="*/ 933450 w 1212850"/>
              <a:gd name="connsiteY15" fmla="*/ 127000 h 177804"/>
              <a:gd name="connsiteX16" fmla="*/ 952500 w 1212850"/>
              <a:gd name="connsiteY16" fmla="*/ 120650 h 177804"/>
              <a:gd name="connsiteX17" fmla="*/ 984250 w 1212850"/>
              <a:gd name="connsiteY17" fmla="*/ 114300 h 177804"/>
              <a:gd name="connsiteX18" fmla="*/ 1003300 w 1212850"/>
              <a:gd name="connsiteY18" fmla="*/ 107950 h 177804"/>
              <a:gd name="connsiteX19" fmla="*/ 1035050 w 1212850"/>
              <a:gd name="connsiteY19" fmla="*/ 101600 h 177804"/>
              <a:gd name="connsiteX20" fmla="*/ 1054100 w 1212850"/>
              <a:gd name="connsiteY20" fmla="*/ 95250 h 177804"/>
              <a:gd name="connsiteX21" fmla="*/ 1123950 w 1212850"/>
              <a:gd name="connsiteY21" fmla="*/ 88900 h 177804"/>
              <a:gd name="connsiteX22" fmla="*/ 1143000 w 1212850"/>
              <a:gd name="connsiteY22" fmla="*/ 82550 h 177804"/>
              <a:gd name="connsiteX23" fmla="*/ 1155700 w 1212850"/>
              <a:gd name="connsiteY23" fmla="*/ 44450 h 177804"/>
              <a:gd name="connsiteX24" fmla="*/ 1212850 w 1212850"/>
              <a:gd name="connsiteY24" fmla="*/ 31750 h 177804"/>
              <a:gd name="connsiteX25" fmla="*/ 1155700 w 1212850"/>
              <a:gd name="connsiteY25" fmla="*/ 12700 h 177804"/>
              <a:gd name="connsiteX26" fmla="*/ 1117600 w 1212850"/>
              <a:gd name="connsiteY26" fmla="*/ 25400 h 177804"/>
              <a:gd name="connsiteX27" fmla="*/ 0 w 1212850"/>
              <a:gd name="connsiteY27" fmla="*/ 0 h 177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12850" h="177804">
                <a:moveTo>
                  <a:pt x="0" y="0"/>
                </a:moveTo>
                <a:cubicBezTo>
                  <a:pt x="36499" y="6083"/>
                  <a:pt x="36370" y="-3461"/>
                  <a:pt x="50800" y="25400"/>
                </a:cubicBezTo>
                <a:cubicBezTo>
                  <a:pt x="53793" y="31387"/>
                  <a:pt x="52417" y="39717"/>
                  <a:pt x="57150" y="44450"/>
                </a:cubicBezTo>
                <a:cubicBezTo>
                  <a:pt x="67943" y="55243"/>
                  <a:pt x="82550" y="61383"/>
                  <a:pt x="95250" y="69850"/>
                </a:cubicBezTo>
                <a:lnTo>
                  <a:pt x="152400" y="107950"/>
                </a:lnTo>
                <a:cubicBezTo>
                  <a:pt x="158750" y="112183"/>
                  <a:pt x="164210" y="118237"/>
                  <a:pt x="171450" y="120650"/>
                </a:cubicBezTo>
                <a:lnTo>
                  <a:pt x="228600" y="139700"/>
                </a:lnTo>
                <a:cubicBezTo>
                  <a:pt x="234950" y="141817"/>
                  <a:pt x="242081" y="142337"/>
                  <a:pt x="247650" y="146050"/>
                </a:cubicBezTo>
                <a:cubicBezTo>
                  <a:pt x="259155" y="153720"/>
                  <a:pt x="270962" y="164005"/>
                  <a:pt x="285750" y="165100"/>
                </a:cubicBezTo>
                <a:cubicBezTo>
                  <a:pt x="336455" y="168856"/>
                  <a:pt x="387350" y="169333"/>
                  <a:pt x="438150" y="171450"/>
                </a:cubicBezTo>
                <a:cubicBezTo>
                  <a:pt x="446617" y="173567"/>
                  <a:pt x="454824" y="177971"/>
                  <a:pt x="463550" y="177800"/>
                </a:cubicBezTo>
                <a:cubicBezTo>
                  <a:pt x="563104" y="175848"/>
                  <a:pt x="762000" y="165100"/>
                  <a:pt x="762000" y="165100"/>
                </a:cubicBezTo>
                <a:cubicBezTo>
                  <a:pt x="768350" y="162983"/>
                  <a:pt x="775063" y="161743"/>
                  <a:pt x="781050" y="158750"/>
                </a:cubicBezTo>
                <a:cubicBezTo>
                  <a:pt x="787876" y="155337"/>
                  <a:pt x="792584" y="147376"/>
                  <a:pt x="800100" y="146050"/>
                </a:cubicBezTo>
                <a:cubicBezTo>
                  <a:pt x="829357" y="140887"/>
                  <a:pt x="859367" y="141817"/>
                  <a:pt x="889000" y="139700"/>
                </a:cubicBezTo>
                <a:cubicBezTo>
                  <a:pt x="934675" y="124475"/>
                  <a:pt x="877636" y="142947"/>
                  <a:pt x="933450" y="127000"/>
                </a:cubicBezTo>
                <a:cubicBezTo>
                  <a:pt x="939886" y="125161"/>
                  <a:pt x="946006" y="122273"/>
                  <a:pt x="952500" y="120650"/>
                </a:cubicBezTo>
                <a:cubicBezTo>
                  <a:pt x="962971" y="118032"/>
                  <a:pt x="973779" y="116918"/>
                  <a:pt x="984250" y="114300"/>
                </a:cubicBezTo>
                <a:cubicBezTo>
                  <a:pt x="990744" y="112677"/>
                  <a:pt x="996806" y="109573"/>
                  <a:pt x="1003300" y="107950"/>
                </a:cubicBezTo>
                <a:cubicBezTo>
                  <a:pt x="1013771" y="105332"/>
                  <a:pt x="1024579" y="104218"/>
                  <a:pt x="1035050" y="101600"/>
                </a:cubicBezTo>
                <a:cubicBezTo>
                  <a:pt x="1041544" y="99977"/>
                  <a:pt x="1047474" y="96197"/>
                  <a:pt x="1054100" y="95250"/>
                </a:cubicBezTo>
                <a:cubicBezTo>
                  <a:pt x="1077244" y="91944"/>
                  <a:pt x="1100667" y="91017"/>
                  <a:pt x="1123950" y="88900"/>
                </a:cubicBezTo>
                <a:cubicBezTo>
                  <a:pt x="1130300" y="86783"/>
                  <a:pt x="1139109" y="87997"/>
                  <a:pt x="1143000" y="82550"/>
                </a:cubicBezTo>
                <a:cubicBezTo>
                  <a:pt x="1150781" y="71657"/>
                  <a:pt x="1143000" y="48683"/>
                  <a:pt x="1155700" y="44450"/>
                </a:cubicBezTo>
                <a:cubicBezTo>
                  <a:pt x="1186964" y="34029"/>
                  <a:pt x="1168148" y="39200"/>
                  <a:pt x="1212850" y="31750"/>
                </a:cubicBezTo>
                <a:cubicBezTo>
                  <a:pt x="1203005" y="-7629"/>
                  <a:pt x="1213900" y="229"/>
                  <a:pt x="1155700" y="12700"/>
                </a:cubicBezTo>
                <a:cubicBezTo>
                  <a:pt x="1142610" y="15505"/>
                  <a:pt x="1117600" y="25400"/>
                  <a:pt x="1117600" y="25400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F6CB5E2-C207-4B69-BA2D-5D58BE3A27C6}"/>
              </a:ext>
            </a:extLst>
          </p:cNvPr>
          <p:cNvSpPr txBox="1"/>
          <p:nvPr/>
        </p:nvSpPr>
        <p:spPr>
          <a:xfrm>
            <a:off x="215331" y="5524304"/>
            <a:ext cx="4576618" cy="10589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400" b="1" dirty="0">
                <a:solidFill>
                  <a:srgbClr val="0070C0"/>
                </a:solidFill>
                <a:sym typeface="Wingdings 2" panose="05020102010507070707" pitchFamily="18" charset="2"/>
              </a:rPr>
              <a:t>National 5 Chemistry: Acids &amp; Bases – Neutralisation</a:t>
            </a:r>
          </a:p>
          <a:p>
            <a:endParaRPr lang="en-GB" sz="1400" b="1" dirty="0">
              <a:sym typeface="Wingdings 2" panose="05020102010507070707" pitchFamily="18" charset="2"/>
            </a:endParaRP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Wear goggles (BS EN166 3).</a:t>
            </a:r>
          </a:p>
          <a:p>
            <a:r>
              <a:rPr lang="en-GB" sz="1400" b="1" dirty="0">
                <a:solidFill>
                  <a:srgbClr val="FF0000"/>
                </a:solidFill>
                <a:sym typeface="Wingdings 2" panose="05020102010507070707" pitchFamily="18" charset="2"/>
              </a:rPr>
              <a:t>Do not pour your solution down the sink.</a:t>
            </a:r>
          </a:p>
          <a:p>
            <a:endParaRPr lang="en-GB" sz="1400" dirty="0">
              <a:sym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73650365"/>
      </p:ext>
    </p:extLst>
  </p:cSld>
  <p:clrMapOvr>
    <a:masterClrMapping/>
  </p:clrMapOvr>
  <p:transition advTm="2297">
    <p:fade thruBlk="1"/>
  </p:transition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05703AC-9F66-488B-925D-A99830B0B14D}" vid="{345EA3C0-2810-4A6D-9820-8DAAC3D8479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98</TotalTime>
  <Words>763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lloyd</dc:creator>
  <cp:lastModifiedBy>Chris Lloyd</cp:lastModifiedBy>
  <cp:revision>9</cp:revision>
  <dcterms:created xsi:type="dcterms:W3CDTF">2020-06-21T13:08:35Z</dcterms:created>
  <dcterms:modified xsi:type="dcterms:W3CDTF">2021-03-18T09:49:55Z</dcterms:modified>
</cp:coreProperties>
</file>