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8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C6E17-FE86-4776-A3AA-DDDA6733B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9A210-3799-4785-9CE0-D19619FDD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410BD-A265-430D-BFA1-931A9F9D5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FE4DD-E106-4101-B4CC-9AE82026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9C599-AC50-422C-9643-04342B9B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66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25257-69F9-4C8D-B404-DA232B779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6C497B-02F6-4B41-98D9-D68B4EA1BD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06C42-6EE8-4766-907B-255D80BD8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FD5E8-FF0B-48A1-B6EB-747E0F412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6E091-5F70-4A6C-848F-B0C50CEE6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539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3F0B03-6DF1-472E-9BA0-EE42234E7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FCC8D-2E6C-4057-AFE1-6A399FB6A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A34D7-A827-4559-AEB6-21943381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DB9BF-96DD-405C-9A0E-9FF30761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648D8-4F8C-4BF8-B34C-DA63EA6AC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75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0CCDC-694B-43B3-9738-7945AB316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519AF-1294-4ADE-82C0-A62276811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B6F65-A0FE-40D3-BED1-0BB5F9A45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E9B2E-591E-4EE7-B8EF-37CF7EB7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ABFD8-F521-445F-B9D9-316846391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46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36196-3FA8-43AC-9ABB-EEA165CA0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813AA-B622-49A4-80A9-C618B6E71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D0FFE-DCA1-483A-A53A-5A4DE8504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88610-5D6B-49EF-BCDD-C1C704823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371F9-586A-4008-9DB5-5AE5E07FF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6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8F67B-D277-4451-B94F-263C5BC03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80BA2-79BD-425C-9916-4B3B7D7D74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96520A-2E3D-4C10-9289-9057B62CDC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C0D50C-08DC-4BE2-8614-C5E1EB27D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5B3C55-56DC-4C18-A795-29C81F5F4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CA748-C4D0-4B8C-8E14-418D8E4BA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79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E38D4-7AA7-4988-A320-A5B573FEF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19638-09C1-4429-A3E6-706D6AE90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8A410C-64C1-479A-AF66-243B4E6E0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F398CB-BDD7-40B2-811A-3AF341D6DF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D7663D-547F-416D-A023-682D2D3C5A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2F0C6E-EFE2-46D3-894F-231F783BA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D7327E-1E62-4505-8053-B9DF28336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CA653C-87DB-4A40-A5CC-48E748A26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681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EF8F9-B163-45C6-BF13-4E691AD72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075FEF-865E-4FCD-8685-BC7ADB3BA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02A97E-F652-4D24-8023-7E15E47E9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89A8A-6FFB-4A59-8884-8704656FB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813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59178E-A265-4259-A2BC-3F1EEC06C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47612A-40A7-4B7D-BFE9-2C0B57137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CB0092-26ED-48D6-95EF-629A816E0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616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52CE5-5832-4059-9CB9-3DFAC4047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FF2B1-1D5B-41AD-BA4B-A7819BE82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EA1769-3ECD-4421-B154-B0F52EC0C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82D808-D35F-450D-ADDB-D311D12BE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6E3273-791A-4680-927C-C4FB5EAC8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AC16C-2E42-49C2-9017-01531239A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720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5736B-E4C7-4C79-89C4-8379DEFA4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0F4E22-07C5-4D34-A310-07D7F556B0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09A89-3954-4472-A6FF-84019A21F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3214B2-C4ED-4246-84FA-042D9B114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791E12-9925-4027-A74F-923491AA2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60E51-45C2-43D3-A554-DDA2C9993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97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BE6AD6-0F95-4319-A548-0CE85D06E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45517-C03D-46BA-9140-AC7104459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A000D-17A6-4FED-A0AC-A05B4F728C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1CE09-3C0A-4270-A62C-47D2A0FF86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3EA40-6CFA-4AE1-9B37-A1967A2FAD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746DA-BCAD-45A7-BEDE-22BD765667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62A01-B19E-4B07-9032-58894C58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12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2.0/uk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Bent Arrow 94"/>
          <p:cNvSpPr/>
          <p:nvPr/>
        </p:nvSpPr>
        <p:spPr>
          <a:xfrm rot="5400000">
            <a:off x="3244249" y="3392492"/>
            <a:ext cx="711200" cy="103942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80344" y="3440476"/>
            <a:ext cx="2819652" cy="6481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50cm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2.0M acid </a:t>
            </a:r>
            <a:r>
              <a:rPr lang="en-GB" sz="2000" dirty="0">
                <a:sym typeface="Wingdings" panose="05000000000000000000" pitchFamily="2" charset="2"/>
              </a:rPr>
              <a:t></a:t>
            </a:r>
            <a:endParaRPr lang="en-GB" sz="2400" dirty="0"/>
          </a:p>
        </p:txBody>
      </p:sp>
      <p:grpSp>
        <p:nvGrpSpPr>
          <p:cNvPr id="100" name="Group 99"/>
          <p:cNvGrpSpPr/>
          <p:nvPr/>
        </p:nvGrpSpPr>
        <p:grpSpPr>
          <a:xfrm>
            <a:off x="3272709" y="4865614"/>
            <a:ext cx="1087929" cy="1546167"/>
            <a:chOff x="5636419" y="2065020"/>
            <a:chExt cx="1480661" cy="2118360"/>
          </a:xfrm>
        </p:grpSpPr>
        <p:sp>
          <p:nvSpPr>
            <p:cNvPr id="132" name="Trapezoid 131"/>
            <p:cNvSpPr/>
            <p:nvPr/>
          </p:nvSpPr>
          <p:spPr>
            <a:xfrm>
              <a:off x="5654040" y="3738715"/>
              <a:ext cx="1463040" cy="438150"/>
            </a:xfrm>
            <a:prstGeom prst="trapezoid">
              <a:avLst>
                <a:gd name="adj" fmla="val 46739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3" name="Straight Connector 132"/>
            <p:cNvCxnSpPr/>
            <p:nvPr/>
          </p:nvCxnSpPr>
          <p:spPr>
            <a:xfrm flipH="1">
              <a:off x="6141720" y="2065020"/>
              <a:ext cx="7620" cy="10591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flipH="1">
              <a:off x="6629400" y="2071535"/>
              <a:ext cx="7620" cy="10591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flipH="1">
              <a:off x="5654040" y="3112935"/>
              <a:ext cx="487680" cy="10591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6629400" y="3124200"/>
              <a:ext cx="487680" cy="10591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5636419" y="4183380"/>
              <a:ext cx="148066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>
            <a:off x="1699662" y="1242619"/>
            <a:ext cx="2931854" cy="2085607"/>
            <a:chOff x="1002146" y="2931812"/>
            <a:chExt cx="4201106" cy="2990022"/>
          </a:xfrm>
        </p:grpSpPr>
        <p:sp>
          <p:nvSpPr>
            <p:cNvPr id="98" name="Rectangle 97"/>
            <p:cNvSpPr/>
            <p:nvPr/>
          </p:nvSpPr>
          <p:spPr>
            <a:xfrm>
              <a:off x="2993963" y="5305448"/>
              <a:ext cx="2206869" cy="61638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4042953" y="4261652"/>
              <a:ext cx="443127" cy="14742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Trapezoid 100"/>
            <p:cNvSpPr/>
            <p:nvPr/>
          </p:nvSpPr>
          <p:spPr>
            <a:xfrm flipV="1">
              <a:off x="1002146" y="3649933"/>
              <a:ext cx="509905" cy="502920"/>
            </a:xfrm>
            <a:prstGeom prst="trapezoid">
              <a:avLst>
                <a:gd name="adj" fmla="val 1363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02" name="Group 101"/>
            <p:cNvGrpSpPr/>
            <p:nvPr/>
          </p:nvGrpSpPr>
          <p:grpSpPr>
            <a:xfrm>
              <a:off x="1223205" y="3217706"/>
              <a:ext cx="63500" cy="1224624"/>
              <a:chOff x="3498929" y="3141001"/>
              <a:chExt cx="63500" cy="1224624"/>
            </a:xfrm>
          </p:grpSpPr>
          <p:sp>
            <p:nvSpPr>
              <p:cNvPr id="129" name="Rectangle 128"/>
              <p:cNvSpPr/>
              <p:nvPr/>
            </p:nvSpPr>
            <p:spPr>
              <a:xfrm>
                <a:off x="3498929" y="3267875"/>
                <a:ext cx="635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30" name="Straight Connector 129"/>
              <p:cNvCxnSpPr/>
              <p:nvPr/>
            </p:nvCxnSpPr>
            <p:spPr>
              <a:xfrm flipV="1">
                <a:off x="3504000" y="3141001"/>
                <a:ext cx="0" cy="12246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flipV="1">
                <a:off x="3562429" y="3141001"/>
                <a:ext cx="0" cy="12246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" name="Group 102"/>
            <p:cNvGrpSpPr/>
            <p:nvPr/>
          </p:nvGrpSpPr>
          <p:grpSpPr>
            <a:xfrm>
              <a:off x="3963096" y="3840613"/>
              <a:ext cx="576000" cy="1566128"/>
              <a:chOff x="8112000" y="2258560"/>
              <a:chExt cx="576000" cy="1566128"/>
            </a:xfrm>
          </p:grpSpPr>
          <p:cxnSp>
            <p:nvCxnSpPr>
              <p:cNvPr id="119" name="Straight Connector 118"/>
              <p:cNvCxnSpPr/>
              <p:nvPr/>
            </p:nvCxnSpPr>
            <p:spPr>
              <a:xfrm flipV="1">
                <a:off x="8643002" y="2258560"/>
                <a:ext cx="1" cy="156612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 flipV="1">
                <a:off x="8184000" y="2258560"/>
                <a:ext cx="1" cy="156612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 flipH="1" flipV="1">
                <a:off x="8516150" y="2408519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flipH="1" flipV="1">
                <a:off x="8516150" y="2608465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flipH="1" flipV="1">
                <a:off x="8516150" y="2808410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flipH="1" flipV="1">
                <a:off x="8516150" y="3008356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flipH="1" flipV="1">
                <a:off x="8516150" y="3208301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 flipH="1" flipV="1">
                <a:off x="8516150" y="3408246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 flipH="1" flipV="1">
                <a:off x="8516150" y="3624743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>
                <a:off x="8112000" y="2258560"/>
                <a:ext cx="57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Group 103"/>
            <p:cNvGrpSpPr/>
            <p:nvPr/>
          </p:nvGrpSpPr>
          <p:grpSpPr>
            <a:xfrm>
              <a:off x="2976008" y="5089705"/>
              <a:ext cx="2227244" cy="832129"/>
              <a:chOff x="5166791" y="4907829"/>
              <a:chExt cx="2227244" cy="832129"/>
            </a:xfrm>
          </p:grpSpPr>
          <p:cxnSp>
            <p:nvCxnSpPr>
              <p:cNvPr id="116" name="Straight Connector 115"/>
              <p:cNvCxnSpPr/>
              <p:nvPr/>
            </p:nvCxnSpPr>
            <p:spPr>
              <a:xfrm flipH="1">
                <a:off x="5173583" y="4907829"/>
                <a:ext cx="1718" cy="82314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>
                <a:off x="5166791" y="5730975"/>
                <a:ext cx="2227244" cy="898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>
                <a:off x="7380452" y="4925040"/>
                <a:ext cx="13583" cy="81491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Rectangle 104"/>
            <p:cNvSpPr/>
            <p:nvPr/>
          </p:nvSpPr>
          <p:spPr>
            <a:xfrm>
              <a:off x="4180276" y="5106916"/>
              <a:ext cx="72000" cy="48678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Rectangle 105"/>
            <p:cNvSpPr/>
            <p:nvPr/>
          </p:nvSpPr>
          <p:spPr>
            <a:xfrm rot="19222301">
              <a:off x="3646120" y="5218858"/>
              <a:ext cx="85114" cy="48678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07" name="Group 106"/>
            <p:cNvGrpSpPr/>
            <p:nvPr/>
          </p:nvGrpSpPr>
          <p:grpSpPr>
            <a:xfrm>
              <a:off x="4180276" y="5089705"/>
              <a:ext cx="72000" cy="457188"/>
              <a:chOff x="6456000" y="4245564"/>
              <a:chExt cx="63500" cy="1224624"/>
            </a:xfrm>
            <a:noFill/>
          </p:grpSpPr>
          <p:sp>
            <p:nvSpPr>
              <p:cNvPr id="113" name="Rectangle 112"/>
              <p:cNvSpPr/>
              <p:nvPr/>
            </p:nvSpPr>
            <p:spPr>
              <a:xfrm>
                <a:off x="6456000" y="4372438"/>
                <a:ext cx="63500" cy="990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14" name="Straight Connector 113"/>
              <p:cNvCxnSpPr/>
              <p:nvPr/>
            </p:nvCxnSpPr>
            <p:spPr>
              <a:xfrm flipV="1">
                <a:off x="6461071" y="4245564"/>
                <a:ext cx="0" cy="1224624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flipV="1">
                <a:off x="6519500" y="4245564"/>
                <a:ext cx="0" cy="1224624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8" name="Oval 107"/>
            <p:cNvSpPr/>
            <p:nvPr/>
          </p:nvSpPr>
          <p:spPr>
            <a:xfrm>
              <a:off x="4165118" y="4818860"/>
              <a:ext cx="95250" cy="1071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Oval 108"/>
            <p:cNvSpPr/>
            <p:nvPr/>
          </p:nvSpPr>
          <p:spPr>
            <a:xfrm>
              <a:off x="4165118" y="4507739"/>
              <a:ext cx="95250" cy="1071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3827420" y="5561518"/>
              <a:ext cx="388144" cy="189646"/>
            </a:xfrm>
            <a:custGeom>
              <a:avLst/>
              <a:gdLst>
                <a:gd name="connsiteX0" fmla="*/ 0 w 388144"/>
                <a:gd name="connsiteY0" fmla="*/ 85725 h 189646"/>
                <a:gd name="connsiteX1" fmla="*/ 80962 w 388144"/>
                <a:gd name="connsiteY1" fmla="*/ 150018 h 189646"/>
                <a:gd name="connsiteX2" fmla="*/ 159544 w 388144"/>
                <a:gd name="connsiteY2" fmla="*/ 185737 h 189646"/>
                <a:gd name="connsiteX3" fmla="*/ 242887 w 388144"/>
                <a:gd name="connsiteY3" fmla="*/ 183356 h 189646"/>
                <a:gd name="connsiteX4" fmla="*/ 326231 w 388144"/>
                <a:gd name="connsiteY4" fmla="*/ 138112 h 189646"/>
                <a:gd name="connsiteX5" fmla="*/ 369094 w 388144"/>
                <a:gd name="connsiteY5" fmla="*/ 52387 h 189646"/>
                <a:gd name="connsiteX6" fmla="*/ 388144 w 388144"/>
                <a:gd name="connsiteY6" fmla="*/ 0 h 189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8144" h="189646">
                  <a:moveTo>
                    <a:pt x="0" y="85725"/>
                  </a:moveTo>
                  <a:cubicBezTo>
                    <a:pt x="27185" y="109537"/>
                    <a:pt x="54371" y="133349"/>
                    <a:pt x="80962" y="150018"/>
                  </a:cubicBezTo>
                  <a:cubicBezTo>
                    <a:pt x="107553" y="166687"/>
                    <a:pt x="132557" y="180181"/>
                    <a:pt x="159544" y="185737"/>
                  </a:cubicBezTo>
                  <a:cubicBezTo>
                    <a:pt x="186531" y="191293"/>
                    <a:pt x="215106" y="191294"/>
                    <a:pt x="242887" y="183356"/>
                  </a:cubicBezTo>
                  <a:cubicBezTo>
                    <a:pt x="270668" y="175418"/>
                    <a:pt x="305197" y="159940"/>
                    <a:pt x="326231" y="138112"/>
                  </a:cubicBezTo>
                  <a:cubicBezTo>
                    <a:pt x="347266" y="116284"/>
                    <a:pt x="358775" y="75406"/>
                    <a:pt x="369094" y="52387"/>
                  </a:cubicBezTo>
                  <a:cubicBezTo>
                    <a:pt x="379413" y="29368"/>
                    <a:pt x="383778" y="14684"/>
                    <a:pt x="388144" y="0"/>
                  </a:cubicBezTo>
                </a:path>
              </a:pathLst>
            </a:cu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1286905" y="2996956"/>
              <a:ext cx="2963862" cy="2785324"/>
            </a:xfrm>
            <a:custGeom>
              <a:avLst/>
              <a:gdLst>
                <a:gd name="connsiteX0" fmla="*/ 39542 w 2995661"/>
                <a:gd name="connsiteY0" fmla="*/ 391355 h 3208410"/>
                <a:gd name="connsiteX1" fmla="*/ 363392 w 2995661"/>
                <a:gd name="connsiteY1" fmla="*/ 219905 h 3208410"/>
                <a:gd name="connsiteX2" fmla="*/ 2677967 w 2995661"/>
                <a:gd name="connsiteY2" fmla="*/ 3029780 h 3208410"/>
                <a:gd name="connsiteX3" fmla="*/ 2916092 w 2995661"/>
                <a:gd name="connsiteY3" fmla="*/ 2686880 h 3208410"/>
                <a:gd name="connsiteX0" fmla="*/ 7816 w 2963935"/>
                <a:gd name="connsiteY0" fmla="*/ 379911 h 3196966"/>
                <a:gd name="connsiteX1" fmla="*/ 331666 w 2963935"/>
                <a:gd name="connsiteY1" fmla="*/ 208461 h 3196966"/>
                <a:gd name="connsiteX2" fmla="*/ 2646241 w 2963935"/>
                <a:gd name="connsiteY2" fmla="*/ 3018336 h 3196966"/>
                <a:gd name="connsiteX3" fmla="*/ 2884366 w 2963935"/>
                <a:gd name="connsiteY3" fmla="*/ 2675436 h 3196966"/>
                <a:gd name="connsiteX0" fmla="*/ 0 w 2943413"/>
                <a:gd name="connsiteY0" fmla="*/ 263127 h 3067189"/>
                <a:gd name="connsiteX1" fmla="*/ 581025 w 2943413"/>
                <a:gd name="connsiteY1" fmla="*/ 267890 h 3067189"/>
                <a:gd name="connsiteX2" fmla="*/ 2638425 w 2943413"/>
                <a:gd name="connsiteY2" fmla="*/ 2901552 h 3067189"/>
                <a:gd name="connsiteX3" fmla="*/ 2876550 w 2943413"/>
                <a:gd name="connsiteY3" fmla="*/ 2558652 h 3067189"/>
                <a:gd name="connsiteX0" fmla="*/ 0 w 2943413"/>
                <a:gd name="connsiteY0" fmla="*/ 179234 h 2983296"/>
                <a:gd name="connsiteX1" fmla="*/ 581025 w 2943413"/>
                <a:gd name="connsiteY1" fmla="*/ 183997 h 2983296"/>
                <a:gd name="connsiteX2" fmla="*/ 2638425 w 2943413"/>
                <a:gd name="connsiteY2" fmla="*/ 2817659 h 2983296"/>
                <a:gd name="connsiteX3" fmla="*/ 2876550 w 2943413"/>
                <a:gd name="connsiteY3" fmla="*/ 2474759 h 2983296"/>
                <a:gd name="connsiteX0" fmla="*/ 0 w 2905881"/>
                <a:gd name="connsiteY0" fmla="*/ 179234 h 2899305"/>
                <a:gd name="connsiteX1" fmla="*/ 581025 w 2905881"/>
                <a:gd name="connsiteY1" fmla="*/ 183997 h 2899305"/>
                <a:gd name="connsiteX2" fmla="*/ 2638425 w 2905881"/>
                <a:gd name="connsiteY2" fmla="*/ 2817659 h 2899305"/>
                <a:gd name="connsiteX3" fmla="*/ 2876550 w 2905881"/>
                <a:gd name="connsiteY3" fmla="*/ 2474759 h 2899305"/>
                <a:gd name="connsiteX0" fmla="*/ 0 w 2892936"/>
                <a:gd name="connsiteY0" fmla="*/ 247799 h 2816433"/>
                <a:gd name="connsiteX1" fmla="*/ 581025 w 2892936"/>
                <a:gd name="connsiteY1" fmla="*/ 252562 h 2816433"/>
                <a:gd name="connsiteX2" fmla="*/ 2452688 w 2892936"/>
                <a:gd name="connsiteY2" fmla="*/ 2662386 h 2816433"/>
                <a:gd name="connsiteX3" fmla="*/ 2876550 w 2892936"/>
                <a:gd name="connsiteY3" fmla="*/ 2543324 h 2816433"/>
                <a:gd name="connsiteX0" fmla="*/ 0 w 2876550"/>
                <a:gd name="connsiteY0" fmla="*/ 247799 h 2813054"/>
                <a:gd name="connsiteX1" fmla="*/ 581025 w 2876550"/>
                <a:gd name="connsiteY1" fmla="*/ 252562 h 2813054"/>
                <a:gd name="connsiteX2" fmla="*/ 2452688 w 2876550"/>
                <a:gd name="connsiteY2" fmla="*/ 2662386 h 2813054"/>
                <a:gd name="connsiteX3" fmla="*/ 2876550 w 2876550"/>
                <a:gd name="connsiteY3" fmla="*/ 2543324 h 2813054"/>
                <a:gd name="connsiteX0" fmla="*/ 0 w 2962275"/>
                <a:gd name="connsiteY0" fmla="*/ 247799 h 2893801"/>
                <a:gd name="connsiteX1" fmla="*/ 581025 w 2962275"/>
                <a:gd name="connsiteY1" fmla="*/ 252562 h 2893801"/>
                <a:gd name="connsiteX2" fmla="*/ 2452688 w 2962275"/>
                <a:gd name="connsiteY2" fmla="*/ 2662386 h 2893801"/>
                <a:gd name="connsiteX3" fmla="*/ 2962275 w 2962275"/>
                <a:gd name="connsiteY3" fmla="*/ 2548086 h 2893801"/>
                <a:gd name="connsiteX0" fmla="*/ 0 w 2962275"/>
                <a:gd name="connsiteY0" fmla="*/ 247799 h 2870113"/>
                <a:gd name="connsiteX1" fmla="*/ 581025 w 2962275"/>
                <a:gd name="connsiteY1" fmla="*/ 252562 h 2870113"/>
                <a:gd name="connsiteX2" fmla="*/ 2452688 w 2962275"/>
                <a:gd name="connsiteY2" fmla="*/ 2662386 h 2870113"/>
                <a:gd name="connsiteX3" fmla="*/ 2962275 w 2962275"/>
                <a:gd name="connsiteY3" fmla="*/ 2548086 h 2870113"/>
                <a:gd name="connsiteX0" fmla="*/ 0 w 2962275"/>
                <a:gd name="connsiteY0" fmla="*/ 236848 h 2764246"/>
                <a:gd name="connsiteX1" fmla="*/ 581025 w 2962275"/>
                <a:gd name="connsiteY1" fmla="*/ 241611 h 2764246"/>
                <a:gd name="connsiteX2" fmla="*/ 2286000 w 2962275"/>
                <a:gd name="connsiteY2" fmla="*/ 2489510 h 2764246"/>
                <a:gd name="connsiteX3" fmla="*/ 2962275 w 2962275"/>
                <a:gd name="connsiteY3" fmla="*/ 2537135 h 2764246"/>
                <a:gd name="connsiteX0" fmla="*/ 0 w 2962275"/>
                <a:gd name="connsiteY0" fmla="*/ 236848 h 2681089"/>
                <a:gd name="connsiteX1" fmla="*/ 581025 w 2962275"/>
                <a:gd name="connsiteY1" fmla="*/ 241611 h 2681089"/>
                <a:gd name="connsiteX2" fmla="*/ 2286000 w 2962275"/>
                <a:gd name="connsiteY2" fmla="*/ 2489510 h 2681089"/>
                <a:gd name="connsiteX3" fmla="*/ 2962275 w 2962275"/>
                <a:gd name="connsiteY3" fmla="*/ 2537135 h 2681089"/>
                <a:gd name="connsiteX0" fmla="*/ 0 w 2962275"/>
                <a:gd name="connsiteY0" fmla="*/ 236848 h 2765335"/>
                <a:gd name="connsiteX1" fmla="*/ 581025 w 2962275"/>
                <a:gd name="connsiteY1" fmla="*/ 241611 h 2765335"/>
                <a:gd name="connsiteX2" fmla="*/ 2286000 w 2962275"/>
                <a:gd name="connsiteY2" fmla="*/ 2489510 h 2765335"/>
                <a:gd name="connsiteX3" fmla="*/ 2962275 w 2962275"/>
                <a:gd name="connsiteY3" fmla="*/ 2537135 h 2765335"/>
                <a:gd name="connsiteX0" fmla="*/ 0 w 2962275"/>
                <a:gd name="connsiteY0" fmla="*/ 236208 h 2761979"/>
                <a:gd name="connsiteX1" fmla="*/ 581025 w 2962275"/>
                <a:gd name="connsiteY1" fmla="*/ 240971 h 2761979"/>
                <a:gd name="connsiteX2" fmla="*/ 2314575 w 2962275"/>
                <a:gd name="connsiteY2" fmla="*/ 2479345 h 2761979"/>
                <a:gd name="connsiteX3" fmla="*/ 2962275 w 2962275"/>
                <a:gd name="connsiteY3" fmla="*/ 2536495 h 2761979"/>
                <a:gd name="connsiteX0" fmla="*/ 0 w 2962275"/>
                <a:gd name="connsiteY0" fmla="*/ 236208 h 2785052"/>
                <a:gd name="connsiteX1" fmla="*/ 581025 w 2962275"/>
                <a:gd name="connsiteY1" fmla="*/ 240971 h 2785052"/>
                <a:gd name="connsiteX2" fmla="*/ 2314575 w 2962275"/>
                <a:gd name="connsiteY2" fmla="*/ 2479345 h 2785052"/>
                <a:gd name="connsiteX3" fmla="*/ 2962275 w 2962275"/>
                <a:gd name="connsiteY3" fmla="*/ 2536495 h 2785052"/>
                <a:gd name="connsiteX0" fmla="*/ 0 w 2962275"/>
                <a:gd name="connsiteY0" fmla="*/ 229166 h 2827217"/>
                <a:gd name="connsiteX1" fmla="*/ 561975 w 2962275"/>
                <a:gd name="connsiteY1" fmla="*/ 246629 h 2827217"/>
                <a:gd name="connsiteX2" fmla="*/ 2314575 w 2962275"/>
                <a:gd name="connsiteY2" fmla="*/ 2472303 h 2827217"/>
                <a:gd name="connsiteX3" fmla="*/ 2962275 w 2962275"/>
                <a:gd name="connsiteY3" fmla="*/ 2529453 h 2827217"/>
                <a:gd name="connsiteX0" fmla="*/ 0 w 2962275"/>
                <a:gd name="connsiteY0" fmla="*/ 229166 h 2841967"/>
                <a:gd name="connsiteX1" fmla="*/ 561975 w 2962275"/>
                <a:gd name="connsiteY1" fmla="*/ 246629 h 2841967"/>
                <a:gd name="connsiteX2" fmla="*/ 2314575 w 2962275"/>
                <a:gd name="connsiteY2" fmla="*/ 2472303 h 2841967"/>
                <a:gd name="connsiteX3" fmla="*/ 2962275 w 2962275"/>
                <a:gd name="connsiteY3" fmla="*/ 2529453 h 2841967"/>
                <a:gd name="connsiteX0" fmla="*/ 0 w 2962275"/>
                <a:gd name="connsiteY0" fmla="*/ 229166 h 2804275"/>
                <a:gd name="connsiteX1" fmla="*/ 561975 w 2962275"/>
                <a:gd name="connsiteY1" fmla="*/ 246629 h 2804275"/>
                <a:gd name="connsiteX2" fmla="*/ 2314575 w 2962275"/>
                <a:gd name="connsiteY2" fmla="*/ 2472303 h 2804275"/>
                <a:gd name="connsiteX3" fmla="*/ 2962275 w 2962275"/>
                <a:gd name="connsiteY3" fmla="*/ 2529453 h 2804275"/>
                <a:gd name="connsiteX0" fmla="*/ 0 w 2978150"/>
                <a:gd name="connsiteY0" fmla="*/ 226130 h 2807589"/>
                <a:gd name="connsiteX1" fmla="*/ 577850 w 2978150"/>
                <a:gd name="connsiteY1" fmla="*/ 249943 h 2807589"/>
                <a:gd name="connsiteX2" fmla="*/ 2330450 w 2978150"/>
                <a:gd name="connsiteY2" fmla="*/ 2475617 h 2807589"/>
                <a:gd name="connsiteX3" fmla="*/ 2978150 w 2978150"/>
                <a:gd name="connsiteY3" fmla="*/ 2532767 h 2807589"/>
                <a:gd name="connsiteX0" fmla="*/ 0 w 2966244"/>
                <a:gd name="connsiteY0" fmla="*/ 226130 h 2830531"/>
                <a:gd name="connsiteX1" fmla="*/ 577850 w 2966244"/>
                <a:gd name="connsiteY1" fmla="*/ 249943 h 2830531"/>
                <a:gd name="connsiteX2" fmla="*/ 2330450 w 2966244"/>
                <a:gd name="connsiteY2" fmla="*/ 2475617 h 2830531"/>
                <a:gd name="connsiteX3" fmla="*/ 2966244 w 2966244"/>
                <a:gd name="connsiteY3" fmla="*/ 2532767 h 2830531"/>
                <a:gd name="connsiteX0" fmla="*/ 0 w 2961481"/>
                <a:gd name="connsiteY0" fmla="*/ 226130 h 2830531"/>
                <a:gd name="connsiteX1" fmla="*/ 577850 w 2961481"/>
                <a:gd name="connsiteY1" fmla="*/ 249943 h 2830531"/>
                <a:gd name="connsiteX2" fmla="*/ 2330450 w 2961481"/>
                <a:gd name="connsiteY2" fmla="*/ 2475617 h 2830531"/>
                <a:gd name="connsiteX3" fmla="*/ 2961481 w 2961481"/>
                <a:gd name="connsiteY3" fmla="*/ 2532767 h 2830531"/>
                <a:gd name="connsiteX0" fmla="*/ 0 w 2961481"/>
                <a:gd name="connsiteY0" fmla="*/ 226130 h 2791678"/>
                <a:gd name="connsiteX1" fmla="*/ 577850 w 2961481"/>
                <a:gd name="connsiteY1" fmla="*/ 249943 h 2791678"/>
                <a:gd name="connsiteX2" fmla="*/ 2330450 w 2961481"/>
                <a:gd name="connsiteY2" fmla="*/ 2475617 h 2791678"/>
                <a:gd name="connsiteX3" fmla="*/ 2961481 w 2961481"/>
                <a:gd name="connsiteY3" fmla="*/ 2532767 h 2791678"/>
                <a:gd name="connsiteX0" fmla="*/ 0 w 2961481"/>
                <a:gd name="connsiteY0" fmla="*/ 226130 h 2788818"/>
                <a:gd name="connsiteX1" fmla="*/ 577850 w 2961481"/>
                <a:gd name="connsiteY1" fmla="*/ 249943 h 2788818"/>
                <a:gd name="connsiteX2" fmla="*/ 2330450 w 2961481"/>
                <a:gd name="connsiteY2" fmla="*/ 2475617 h 2788818"/>
                <a:gd name="connsiteX3" fmla="*/ 2961481 w 2961481"/>
                <a:gd name="connsiteY3" fmla="*/ 2532767 h 2788818"/>
                <a:gd name="connsiteX0" fmla="*/ 0 w 2961481"/>
                <a:gd name="connsiteY0" fmla="*/ 226130 h 2785967"/>
                <a:gd name="connsiteX1" fmla="*/ 577850 w 2961481"/>
                <a:gd name="connsiteY1" fmla="*/ 249943 h 2785967"/>
                <a:gd name="connsiteX2" fmla="*/ 2330450 w 2961481"/>
                <a:gd name="connsiteY2" fmla="*/ 2475617 h 2785967"/>
                <a:gd name="connsiteX3" fmla="*/ 2961481 w 2961481"/>
                <a:gd name="connsiteY3" fmla="*/ 2532767 h 2785967"/>
                <a:gd name="connsiteX0" fmla="*/ 0 w 2961481"/>
                <a:gd name="connsiteY0" fmla="*/ 226443 h 2788431"/>
                <a:gd name="connsiteX1" fmla="*/ 577850 w 2961481"/>
                <a:gd name="connsiteY1" fmla="*/ 250256 h 2788431"/>
                <a:gd name="connsiteX2" fmla="*/ 2325688 w 2961481"/>
                <a:gd name="connsiteY2" fmla="*/ 2480692 h 2788431"/>
                <a:gd name="connsiteX3" fmla="*/ 2961481 w 2961481"/>
                <a:gd name="connsiteY3" fmla="*/ 2533080 h 2788431"/>
                <a:gd name="connsiteX0" fmla="*/ 0 w 2961481"/>
                <a:gd name="connsiteY0" fmla="*/ 226443 h 2772893"/>
                <a:gd name="connsiteX1" fmla="*/ 577850 w 2961481"/>
                <a:gd name="connsiteY1" fmla="*/ 250256 h 2772893"/>
                <a:gd name="connsiteX2" fmla="*/ 2325688 w 2961481"/>
                <a:gd name="connsiteY2" fmla="*/ 2480692 h 2772893"/>
                <a:gd name="connsiteX3" fmla="*/ 2961481 w 2961481"/>
                <a:gd name="connsiteY3" fmla="*/ 2533080 h 2772893"/>
                <a:gd name="connsiteX0" fmla="*/ 0 w 2961481"/>
                <a:gd name="connsiteY0" fmla="*/ 226443 h 2771298"/>
                <a:gd name="connsiteX1" fmla="*/ 577850 w 2961481"/>
                <a:gd name="connsiteY1" fmla="*/ 250256 h 2771298"/>
                <a:gd name="connsiteX2" fmla="*/ 2325688 w 2961481"/>
                <a:gd name="connsiteY2" fmla="*/ 2480692 h 2771298"/>
                <a:gd name="connsiteX3" fmla="*/ 2961481 w 2961481"/>
                <a:gd name="connsiteY3" fmla="*/ 2533080 h 2771298"/>
                <a:gd name="connsiteX0" fmla="*/ 0 w 2961481"/>
                <a:gd name="connsiteY0" fmla="*/ 229265 h 2793299"/>
                <a:gd name="connsiteX1" fmla="*/ 577850 w 2961481"/>
                <a:gd name="connsiteY1" fmla="*/ 253078 h 2793299"/>
                <a:gd name="connsiteX2" fmla="*/ 2394745 w 2961481"/>
                <a:gd name="connsiteY2" fmla="*/ 2526377 h 2793299"/>
                <a:gd name="connsiteX3" fmla="*/ 2961481 w 2961481"/>
                <a:gd name="connsiteY3" fmla="*/ 2535902 h 2793299"/>
                <a:gd name="connsiteX0" fmla="*/ 0 w 2961481"/>
                <a:gd name="connsiteY0" fmla="*/ 229265 h 2774108"/>
                <a:gd name="connsiteX1" fmla="*/ 577850 w 2961481"/>
                <a:gd name="connsiteY1" fmla="*/ 253078 h 2774108"/>
                <a:gd name="connsiteX2" fmla="*/ 2394745 w 2961481"/>
                <a:gd name="connsiteY2" fmla="*/ 2526377 h 2774108"/>
                <a:gd name="connsiteX3" fmla="*/ 2961481 w 2961481"/>
                <a:gd name="connsiteY3" fmla="*/ 2535902 h 2774108"/>
                <a:gd name="connsiteX0" fmla="*/ 0 w 2961481"/>
                <a:gd name="connsiteY0" fmla="*/ 229265 h 2782327"/>
                <a:gd name="connsiteX1" fmla="*/ 577850 w 2961481"/>
                <a:gd name="connsiteY1" fmla="*/ 253078 h 2782327"/>
                <a:gd name="connsiteX2" fmla="*/ 2394745 w 2961481"/>
                <a:gd name="connsiteY2" fmla="*/ 2526377 h 2782327"/>
                <a:gd name="connsiteX3" fmla="*/ 2961481 w 2961481"/>
                <a:gd name="connsiteY3" fmla="*/ 2535902 h 2782327"/>
                <a:gd name="connsiteX0" fmla="*/ 0 w 2961481"/>
                <a:gd name="connsiteY0" fmla="*/ 229265 h 2781381"/>
                <a:gd name="connsiteX1" fmla="*/ 577850 w 2961481"/>
                <a:gd name="connsiteY1" fmla="*/ 253078 h 2781381"/>
                <a:gd name="connsiteX2" fmla="*/ 2394745 w 2961481"/>
                <a:gd name="connsiteY2" fmla="*/ 2526377 h 2781381"/>
                <a:gd name="connsiteX3" fmla="*/ 2961481 w 2961481"/>
                <a:gd name="connsiteY3" fmla="*/ 2535902 h 2781381"/>
                <a:gd name="connsiteX0" fmla="*/ 0 w 2961481"/>
                <a:gd name="connsiteY0" fmla="*/ 229265 h 2789809"/>
                <a:gd name="connsiteX1" fmla="*/ 577850 w 2961481"/>
                <a:gd name="connsiteY1" fmla="*/ 253078 h 2789809"/>
                <a:gd name="connsiteX2" fmla="*/ 2394745 w 2961481"/>
                <a:gd name="connsiteY2" fmla="*/ 2526377 h 2789809"/>
                <a:gd name="connsiteX3" fmla="*/ 2961481 w 2961481"/>
                <a:gd name="connsiteY3" fmla="*/ 2535902 h 2789809"/>
                <a:gd name="connsiteX0" fmla="*/ 0 w 2963862"/>
                <a:gd name="connsiteY0" fmla="*/ 229265 h 2812084"/>
                <a:gd name="connsiteX1" fmla="*/ 577850 w 2963862"/>
                <a:gd name="connsiteY1" fmla="*/ 253078 h 2812084"/>
                <a:gd name="connsiteX2" fmla="*/ 2394745 w 2963862"/>
                <a:gd name="connsiteY2" fmla="*/ 2526377 h 2812084"/>
                <a:gd name="connsiteX3" fmla="*/ 2963862 w 2963862"/>
                <a:gd name="connsiteY3" fmla="*/ 2538283 h 2812084"/>
                <a:gd name="connsiteX0" fmla="*/ 0 w 2963862"/>
                <a:gd name="connsiteY0" fmla="*/ 229265 h 2785324"/>
                <a:gd name="connsiteX1" fmla="*/ 577850 w 2963862"/>
                <a:gd name="connsiteY1" fmla="*/ 253078 h 2785324"/>
                <a:gd name="connsiteX2" fmla="*/ 2394745 w 2963862"/>
                <a:gd name="connsiteY2" fmla="*/ 2526377 h 2785324"/>
                <a:gd name="connsiteX3" fmla="*/ 2963862 w 2963862"/>
                <a:gd name="connsiteY3" fmla="*/ 2538283 h 2785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3862" h="2785324">
                  <a:moveTo>
                    <a:pt x="0" y="229265"/>
                  </a:moveTo>
                  <a:cubicBezTo>
                    <a:pt x="13493" y="-28704"/>
                    <a:pt x="178726" y="-129774"/>
                    <a:pt x="577850" y="253078"/>
                  </a:cubicBezTo>
                  <a:cubicBezTo>
                    <a:pt x="976974" y="635930"/>
                    <a:pt x="2180432" y="2219328"/>
                    <a:pt x="2394745" y="2526377"/>
                  </a:cubicBezTo>
                  <a:cubicBezTo>
                    <a:pt x="2609058" y="2833426"/>
                    <a:pt x="2917030" y="2903407"/>
                    <a:pt x="2963862" y="2538283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1229554" y="2931812"/>
              <a:ext cx="2955261" cy="2781085"/>
            </a:xfrm>
            <a:custGeom>
              <a:avLst/>
              <a:gdLst>
                <a:gd name="connsiteX0" fmla="*/ 39542 w 2995661"/>
                <a:gd name="connsiteY0" fmla="*/ 391355 h 3208410"/>
                <a:gd name="connsiteX1" fmla="*/ 363392 w 2995661"/>
                <a:gd name="connsiteY1" fmla="*/ 219905 h 3208410"/>
                <a:gd name="connsiteX2" fmla="*/ 2677967 w 2995661"/>
                <a:gd name="connsiteY2" fmla="*/ 3029780 h 3208410"/>
                <a:gd name="connsiteX3" fmla="*/ 2916092 w 2995661"/>
                <a:gd name="connsiteY3" fmla="*/ 2686880 h 3208410"/>
                <a:gd name="connsiteX0" fmla="*/ 7816 w 2963935"/>
                <a:gd name="connsiteY0" fmla="*/ 379911 h 3196966"/>
                <a:gd name="connsiteX1" fmla="*/ 331666 w 2963935"/>
                <a:gd name="connsiteY1" fmla="*/ 208461 h 3196966"/>
                <a:gd name="connsiteX2" fmla="*/ 2646241 w 2963935"/>
                <a:gd name="connsiteY2" fmla="*/ 3018336 h 3196966"/>
                <a:gd name="connsiteX3" fmla="*/ 2884366 w 2963935"/>
                <a:gd name="connsiteY3" fmla="*/ 2675436 h 3196966"/>
                <a:gd name="connsiteX0" fmla="*/ 0 w 2943413"/>
                <a:gd name="connsiteY0" fmla="*/ 263127 h 3067189"/>
                <a:gd name="connsiteX1" fmla="*/ 581025 w 2943413"/>
                <a:gd name="connsiteY1" fmla="*/ 267890 h 3067189"/>
                <a:gd name="connsiteX2" fmla="*/ 2638425 w 2943413"/>
                <a:gd name="connsiteY2" fmla="*/ 2901552 h 3067189"/>
                <a:gd name="connsiteX3" fmla="*/ 2876550 w 2943413"/>
                <a:gd name="connsiteY3" fmla="*/ 2558652 h 3067189"/>
                <a:gd name="connsiteX0" fmla="*/ 0 w 2943413"/>
                <a:gd name="connsiteY0" fmla="*/ 179234 h 2983296"/>
                <a:gd name="connsiteX1" fmla="*/ 581025 w 2943413"/>
                <a:gd name="connsiteY1" fmla="*/ 183997 h 2983296"/>
                <a:gd name="connsiteX2" fmla="*/ 2638425 w 2943413"/>
                <a:gd name="connsiteY2" fmla="*/ 2817659 h 2983296"/>
                <a:gd name="connsiteX3" fmla="*/ 2876550 w 2943413"/>
                <a:gd name="connsiteY3" fmla="*/ 2474759 h 2983296"/>
                <a:gd name="connsiteX0" fmla="*/ 0 w 2905881"/>
                <a:gd name="connsiteY0" fmla="*/ 179234 h 2899305"/>
                <a:gd name="connsiteX1" fmla="*/ 581025 w 2905881"/>
                <a:gd name="connsiteY1" fmla="*/ 183997 h 2899305"/>
                <a:gd name="connsiteX2" fmla="*/ 2638425 w 2905881"/>
                <a:gd name="connsiteY2" fmla="*/ 2817659 h 2899305"/>
                <a:gd name="connsiteX3" fmla="*/ 2876550 w 2905881"/>
                <a:gd name="connsiteY3" fmla="*/ 2474759 h 2899305"/>
                <a:gd name="connsiteX0" fmla="*/ 0 w 2892936"/>
                <a:gd name="connsiteY0" fmla="*/ 247799 h 2816433"/>
                <a:gd name="connsiteX1" fmla="*/ 581025 w 2892936"/>
                <a:gd name="connsiteY1" fmla="*/ 252562 h 2816433"/>
                <a:gd name="connsiteX2" fmla="*/ 2452688 w 2892936"/>
                <a:gd name="connsiteY2" fmla="*/ 2662386 h 2816433"/>
                <a:gd name="connsiteX3" fmla="*/ 2876550 w 2892936"/>
                <a:gd name="connsiteY3" fmla="*/ 2543324 h 2816433"/>
                <a:gd name="connsiteX0" fmla="*/ 0 w 2876550"/>
                <a:gd name="connsiteY0" fmla="*/ 247799 h 2813054"/>
                <a:gd name="connsiteX1" fmla="*/ 581025 w 2876550"/>
                <a:gd name="connsiteY1" fmla="*/ 252562 h 2813054"/>
                <a:gd name="connsiteX2" fmla="*/ 2452688 w 2876550"/>
                <a:gd name="connsiteY2" fmla="*/ 2662386 h 2813054"/>
                <a:gd name="connsiteX3" fmla="*/ 2876550 w 2876550"/>
                <a:gd name="connsiteY3" fmla="*/ 2543324 h 2813054"/>
                <a:gd name="connsiteX0" fmla="*/ 0 w 2876550"/>
                <a:gd name="connsiteY0" fmla="*/ 300649 h 2950578"/>
                <a:gd name="connsiteX1" fmla="*/ 638175 w 2876550"/>
                <a:gd name="connsiteY1" fmla="*/ 219687 h 2950578"/>
                <a:gd name="connsiteX2" fmla="*/ 2452688 w 2876550"/>
                <a:gd name="connsiteY2" fmla="*/ 2715236 h 2950578"/>
                <a:gd name="connsiteX3" fmla="*/ 2876550 w 2876550"/>
                <a:gd name="connsiteY3" fmla="*/ 2596174 h 2950578"/>
                <a:gd name="connsiteX0" fmla="*/ 0 w 2876550"/>
                <a:gd name="connsiteY0" fmla="*/ 293422 h 2885361"/>
                <a:gd name="connsiteX1" fmla="*/ 638175 w 2876550"/>
                <a:gd name="connsiteY1" fmla="*/ 212460 h 2885361"/>
                <a:gd name="connsiteX2" fmla="*/ 2552701 w 2876550"/>
                <a:gd name="connsiteY2" fmla="*/ 2607996 h 2885361"/>
                <a:gd name="connsiteX3" fmla="*/ 2876550 w 2876550"/>
                <a:gd name="connsiteY3" fmla="*/ 2588947 h 2885361"/>
                <a:gd name="connsiteX0" fmla="*/ 0 w 2905125"/>
                <a:gd name="connsiteY0" fmla="*/ 293422 h 2800584"/>
                <a:gd name="connsiteX1" fmla="*/ 638175 w 2905125"/>
                <a:gd name="connsiteY1" fmla="*/ 212460 h 2800584"/>
                <a:gd name="connsiteX2" fmla="*/ 2552701 w 2905125"/>
                <a:gd name="connsiteY2" fmla="*/ 2607996 h 2800584"/>
                <a:gd name="connsiteX3" fmla="*/ 2905125 w 2905125"/>
                <a:gd name="connsiteY3" fmla="*/ 2403209 h 2800584"/>
                <a:gd name="connsiteX0" fmla="*/ 0 w 2957513"/>
                <a:gd name="connsiteY0" fmla="*/ 293422 h 2890470"/>
                <a:gd name="connsiteX1" fmla="*/ 638175 w 2957513"/>
                <a:gd name="connsiteY1" fmla="*/ 212460 h 2890470"/>
                <a:gd name="connsiteX2" fmla="*/ 2552701 w 2957513"/>
                <a:gd name="connsiteY2" fmla="*/ 2607996 h 2890470"/>
                <a:gd name="connsiteX3" fmla="*/ 2957513 w 2957513"/>
                <a:gd name="connsiteY3" fmla="*/ 2598471 h 2890470"/>
                <a:gd name="connsiteX0" fmla="*/ 0 w 2957513"/>
                <a:gd name="connsiteY0" fmla="*/ 293422 h 2816572"/>
                <a:gd name="connsiteX1" fmla="*/ 638175 w 2957513"/>
                <a:gd name="connsiteY1" fmla="*/ 212460 h 2816572"/>
                <a:gd name="connsiteX2" fmla="*/ 2552701 w 2957513"/>
                <a:gd name="connsiteY2" fmla="*/ 2607996 h 2816572"/>
                <a:gd name="connsiteX3" fmla="*/ 2957513 w 2957513"/>
                <a:gd name="connsiteY3" fmla="*/ 2598471 h 2816572"/>
                <a:gd name="connsiteX0" fmla="*/ 0 w 2957513"/>
                <a:gd name="connsiteY0" fmla="*/ 285865 h 2745300"/>
                <a:gd name="connsiteX1" fmla="*/ 638175 w 2957513"/>
                <a:gd name="connsiteY1" fmla="*/ 204903 h 2745300"/>
                <a:gd name="connsiteX2" fmla="*/ 2495551 w 2957513"/>
                <a:gd name="connsiteY2" fmla="*/ 2495664 h 2745300"/>
                <a:gd name="connsiteX3" fmla="*/ 2957513 w 2957513"/>
                <a:gd name="connsiteY3" fmla="*/ 2590914 h 2745300"/>
                <a:gd name="connsiteX0" fmla="*/ 0 w 2957513"/>
                <a:gd name="connsiteY0" fmla="*/ 285865 h 2686002"/>
                <a:gd name="connsiteX1" fmla="*/ 638175 w 2957513"/>
                <a:gd name="connsiteY1" fmla="*/ 204903 h 2686002"/>
                <a:gd name="connsiteX2" fmla="*/ 2495551 w 2957513"/>
                <a:gd name="connsiteY2" fmla="*/ 2495664 h 2686002"/>
                <a:gd name="connsiteX3" fmla="*/ 2957513 w 2957513"/>
                <a:gd name="connsiteY3" fmla="*/ 2590914 h 2686002"/>
                <a:gd name="connsiteX0" fmla="*/ 0 w 2957513"/>
                <a:gd name="connsiteY0" fmla="*/ 285865 h 2680009"/>
                <a:gd name="connsiteX1" fmla="*/ 638175 w 2957513"/>
                <a:gd name="connsiteY1" fmla="*/ 204903 h 2680009"/>
                <a:gd name="connsiteX2" fmla="*/ 2495551 w 2957513"/>
                <a:gd name="connsiteY2" fmla="*/ 2495664 h 2680009"/>
                <a:gd name="connsiteX3" fmla="*/ 2957513 w 2957513"/>
                <a:gd name="connsiteY3" fmla="*/ 2590914 h 2680009"/>
                <a:gd name="connsiteX0" fmla="*/ 0 w 2957513"/>
                <a:gd name="connsiteY0" fmla="*/ 294796 h 2752059"/>
                <a:gd name="connsiteX1" fmla="*/ 638175 w 2957513"/>
                <a:gd name="connsiteY1" fmla="*/ 213834 h 2752059"/>
                <a:gd name="connsiteX2" fmla="*/ 2590801 w 2957513"/>
                <a:gd name="connsiteY2" fmla="*/ 2628420 h 2752059"/>
                <a:gd name="connsiteX3" fmla="*/ 2957513 w 2957513"/>
                <a:gd name="connsiteY3" fmla="*/ 2599845 h 2752059"/>
                <a:gd name="connsiteX0" fmla="*/ 0 w 2957513"/>
                <a:gd name="connsiteY0" fmla="*/ 294796 h 2776804"/>
                <a:gd name="connsiteX1" fmla="*/ 638175 w 2957513"/>
                <a:gd name="connsiteY1" fmla="*/ 213834 h 2776804"/>
                <a:gd name="connsiteX2" fmla="*/ 2590801 w 2957513"/>
                <a:gd name="connsiteY2" fmla="*/ 2628420 h 2776804"/>
                <a:gd name="connsiteX3" fmla="*/ 2957513 w 2957513"/>
                <a:gd name="connsiteY3" fmla="*/ 2599845 h 2776804"/>
                <a:gd name="connsiteX0" fmla="*/ 0 w 2951163"/>
                <a:gd name="connsiteY0" fmla="*/ 292954 h 2778137"/>
                <a:gd name="connsiteX1" fmla="*/ 631825 w 2951163"/>
                <a:gd name="connsiteY1" fmla="*/ 215167 h 2778137"/>
                <a:gd name="connsiteX2" fmla="*/ 2584451 w 2951163"/>
                <a:gd name="connsiteY2" fmla="*/ 2629753 h 2778137"/>
                <a:gd name="connsiteX3" fmla="*/ 2951163 w 2951163"/>
                <a:gd name="connsiteY3" fmla="*/ 2601178 h 2778137"/>
                <a:gd name="connsiteX0" fmla="*/ 0 w 2955925"/>
                <a:gd name="connsiteY0" fmla="*/ 292954 h 2853550"/>
                <a:gd name="connsiteX1" fmla="*/ 631825 w 2955925"/>
                <a:gd name="connsiteY1" fmla="*/ 215167 h 2853550"/>
                <a:gd name="connsiteX2" fmla="*/ 2584451 w 2955925"/>
                <a:gd name="connsiteY2" fmla="*/ 2629753 h 2853550"/>
                <a:gd name="connsiteX3" fmla="*/ 2955925 w 2955925"/>
                <a:gd name="connsiteY3" fmla="*/ 2601178 h 2853550"/>
                <a:gd name="connsiteX0" fmla="*/ 0 w 2963069"/>
                <a:gd name="connsiteY0" fmla="*/ 292954 h 2853550"/>
                <a:gd name="connsiteX1" fmla="*/ 631825 w 2963069"/>
                <a:gd name="connsiteY1" fmla="*/ 215167 h 2853550"/>
                <a:gd name="connsiteX2" fmla="*/ 2584451 w 2963069"/>
                <a:gd name="connsiteY2" fmla="*/ 2629753 h 2853550"/>
                <a:gd name="connsiteX3" fmla="*/ 2963069 w 2963069"/>
                <a:gd name="connsiteY3" fmla="*/ 2601178 h 2853550"/>
                <a:gd name="connsiteX0" fmla="*/ 0 w 2960688"/>
                <a:gd name="connsiteY0" fmla="*/ 292954 h 2853550"/>
                <a:gd name="connsiteX1" fmla="*/ 631825 w 2960688"/>
                <a:gd name="connsiteY1" fmla="*/ 215167 h 2853550"/>
                <a:gd name="connsiteX2" fmla="*/ 2584451 w 2960688"/>
                <a:gd name="connsiteY2" fmla="*/ 2629753 h 2853550"/>
                <a:gd name="connsiteX3" fmla="*/ 2960688 w 2960688"/>
                <a:gd name="connsiteY3" fmla="*/ 2601178 h 2853550"/>
                <a:gd name="connsiteX0" fmla="*/ 0 w 2960688"/>
                <a:gd name="connsiteY0" fmla="*/ 292954 h 2821130"/>
                <a:gd name="connsiteX1" fmla="*/ 631825 w 2960688"/>
                <a:gd name="connsiteY1" fmla="*/ 215167 h 2821130"/>
                <a:gd name="connsiteX2" fmla="*/ 2584451 w 2960688"/>
                <a:gd name="connsiteY2" fmla="*/ 2629753 h 2821130"/>
                <a:gd name="connsiteX3" fmla="*/ 2960688 w 2960688"/>
                <a:gd name="connsiteY3" fmla="*/ 2601178 h 2821130"/>
                <a:gd name="connsiteX0" fmla="*/ 0 w 2960688"/>
                <a:gd name="connsiteY0" fmla="*/ 291067 h 2801000"/>
                <a:gd name="connsiteX1" fmla="*/ 631825 w 2960688"/>
                <a:gd name="connsiteY1" fmla="*/ 213280 h 2801000"/>
                <a:gd name="connsiteX2" fmla="*/ 2567782 w 2960688"/>
                <a:gd name="connsiteY2" fmla="*/ 2601672 h 2801000"/>
                <a:gd name="connsiteX3" fmla="*/ 2960688 w 2960688"/>
                <a:gd name="connsiteY3" fmla="*/ 2599291 h 2801000"/>
                <a:gd name="connsiteX0" fmla="*/ 0 w 2960688"/>
                <a:gd name="connsiteY0" fmla="*/ 291067 h 2776962"/>
                <a:gd name="connsiteX1" fmla="*/ 631825 w 2960688"/>
                <a:gd name="connsiteY1" fmla="*/ 213280 h 2776962"/>
                <a:gd name="connsiteX2" fmla="*/ 2567782 w 2960688"/>
                <a:gd name="connsiteY2" fmla="*/ 2601672 h 2776962"/>
                <a:gd name="connsiteX3" fmla="*/ 2960688 w 2960688"/>
                <a:gd name="connsiteY3" fmla="*/ 2599291 h 2776962"/>
                <a:gd name="connsiteX0" fmla="*/ 0 w 2960688"/>
                <a:gd name="connsiteY0" fmla="*/ 291067 h 2772792"/>
                <a:gd name="connsiteX1" fmla="*/ 631825 w 2960688"/>
                <a:gd name="connsiteY1" fmla="*/ 213280 h 2772792"/>
                <a:gd name="connsiteX2" fmla="*/ 2567782 w 2960688"/>
                <a:gd name="connsiteY2" fmla="*/ 2601672 h 2772792"/>
                <a:gd name="connsiteX3" fmla="*/ 2960688 w 2960688"/>
                <a:gd name="connsiteY3" fmla="*/ 2599291 h 2772792"/>
                <a:gd name="connsiteX0" fmla="*/ 0 w 2958307"/>
                <a:gd name="connsiteY0" fmla="*/ 291067 h 2801000"/>
                <a:gd name="connsiteX1" fmla="*/ 631825 w 2958307"/>
                <a:gd name="connsiteY1" fmla="*/ 213280 h 2801000"/>
                <a:gd name="connsiteX2" fmla="*/ 2567782 w 2958307"/>
                <a:gd name="connsiteY2" fmla="*/ 2601672 h 2801000"/>
                <a:gd name="connsiteX3" fmla="*/ 2958307 w 2958307"/>
                <a:gd name="connsiteY3" fmla="*/ 2599291 h 2801000"/>
                <a:gd name="connsiteX0" fmla="*/ 0 w 2959203"/>
                <a:gd name="connsiteY0" fmla="*/ 291067 h 2810008"/>
                <a:gd name="connsiteX1" fmla="*/ 631825 w 2959203"/>
                <a:gd name="connsiteY1" fmla="*/ 213280 h 2810008"/>
                <a:gd name="connsiteX2" fmla="*/ 2567782 w 2959203"/>
                <a:gd name="connsiteY2" fmla="*/ 2601672 h 2810008"/>
                <a:gd name="connsiteX3" fmla="*/ 2958307 w 2959203"/>
                <a:gd name="connsiteY3" fmla="*/ 2599291 h 2810008"/>
                <a:gd name="connsiteX0" fmla="*/ 0 w 2958429"/>
                <a:gd name="connsiteY0" fmla="*/ 291067 h 2782113"/>
                <a:gd name="connsiteX1" fmla="*/ 631825 w 2958429"/>
                <a:gd name="connsiteY1" fmla="*/ 213280 h 2782113"/>
                <a:gd name="connsiteX2" fmla="*/ 2567782 w 2958429"/>
                <a:gd name="connsiteY2" fmla="*/ 2601672 h 2782113"/>
                <a:gd name="connsiteX3" fmla="*/ 2958307 w 2958429"/>
                <a:gd name="connsiteY3" fmla="*/ 2599291 h 2782113"/>
                <a:gd name="connsiteX0" fmla="*/ 0 w 2958450"/>
                <a:gd name="connsiteY0" fmla="*/ 291067 h 2776977"/>
                <a:gd name="connsiteX1" fmla="*/ 631825 w 2958450"/>
                <a:gd name="connsiteY1" fmla="*/ 213280 h 2776977"/>
                <a:gd name="connsiteX2" fmla="*/ 2567782 w 2958450"/>
                <a:gd name="connsiteY2" fmla="*/ 2601672 h 2776977"/>
                <a:gd name="connsiteX3" fmla="*/ 2958307 w 2958450"/>
                <a:gd name="connsiteY3" fmla="*/ 2599291 h 2776977"/>
                <a:gd name="connsiteX0" fmla="*/ 0 w 2956093"/>
                <a:gd name="connsiteY0" fmla="*/ 291067 h 2810008"/>
                <a:gd name="connsiteX1" fmla="*/ 631825 w 2956093"/>
                <a:gd name="connsiteY1" fmla="*/ 213280 h 2810008"/>
                <a:gd name="connsiteX2" fmla="*/ 2567782 w 2956093"/>
                <a:gd name="connsiteY2" fmla="*/ 2601672 h 2810008"/>
                <a:gd name="connsiteX3" fmla="*/ 2955132 w 2956093"/>
                <a:gd name="connsiteY3" fmla="*/ 2599291 h 2810008"/>
                <a:gd name="connsiteX0" fmla="*/ 0 w 2955261"/>
                <a:gd name="connsiteY0" fmla="*/ 291067 h 2781085"/>
                <a:gd name="connsiteX1" fmla="*/ 631825 w 2955261"/>
                <a:gd name="connsiteY1" fmla="*/ 213280 h 2781085"/>
                <a:gd name="connsiteX2" fmla="*/ 2567782 w 2955261"/>
                <a:gd name="connsiteY2" fmla="*/ 2601672 h 2781085"/>
                <a:gd name="connsiteX3" fmla="*/ 2955132 w 2955261"/>
                <a:gd name="connsiteY3" fmla="*/ 2599291 h 2781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55261" h="2781085">
                  <a:moveTo>
                    <a:pt x="0" y="291067"/>
                  </a:moveTo>
                  <a:cubicBezTo>
                    <a:pt x="13493" y="33098"/>
                    <a:pt x="203861" y="-171821"/>
                    <a:pt x="631825" y="213280"/>
                  </a:cubicBezTo>
                  <a:cubicBezTo>
                    <a:pt x="1059789" y="598381"/>
                    <a:pt x="2348839" y="2270679"/>
                    <a:pt x="2567782" y="2601672"/>
                  </a:cubicBezTo>
                  <a:cubicBezTo>
                    <a:pt x="2786725" y="2932665"/>
                    <a:pt x="2960687" y="2728672"/>
                    <a:pt x="2955132" y="2599291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9" name="TextBox 138"/>
          <p:cNvSpPr txBox="1"/>
          <p:nvPr/>
        </p:nvSpPr>
        <p:spPr>
          <a:xfrm>
            <a:off x="104348" y="571075"/>
            <a:ext cx="4422130" cy="6481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Set up gas collection apparatus 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800" dirty="0"/>
          </a:p>
          <a:p>
            <a:pPr>
              <a:tabLst>
                <a:tab pos="987425" algn="l"/>
              </a:tabLst>
            </a:pPr>
            <a:endParaRPr lang="en-GB" sz="2400" dirty="0"/>
          </a:p>
        </p:txBody>
      </p:sp>
      <p:sp>
        <p:nvSpPr>
          <p:cNvPr id="140" name="Bent Arrow 139"/>
          <p:cNvSpPr/>
          <p:nvPr/>
        </p:nvSpPr>
        <p:spPr>
          <a:xfrm rot="5400000">
            <a:off x="3090878" y="4221560"/>
            <a:ext cx="711200" cy="867581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71716" y="4203897"/>
            <a:ext cx="2841690" cy="9200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3cm magnesium ribbon                            </a:t>
            </a:r>
            <a:r>
              <a:rPr lang="en-GB" sz="2000" dirty="0">
                <a:sym typeface="Wingdings" panose="05000000000000000000" pitchFamily="2" charset="2"/>
              </a:rPr>
              <a:t></a:t>
            </a:r>
            <a:endParaRPr lang="en-GB" sz="2400" dirty="0"/>
          </a:p>
        </p:txBody>
      </p:sp>
      <p:grpSp>
        <p:nvGrpSpPr>
          <p:cNvPr id="142" name="Group 141"/>
          <p:cNvGrpSpPr/>
          <p:nvPr/>
        </p:nvGrpSpPr>
        <p:grpSpPr>
          <a:xfrm rot="10800000" flipH="1">
            <a:off x="9900633" y="3092295"/>
            <a:ext cx="889000" cy="889000"/>
            <a:chOff x="3416300" y="2501900"/>
            <a:chExt cx="889000" cy="889000"/>
          </a:xfrm>
        </p:grpSpPr>
        <p:sp>
          <p:nvSpPr>
            <p:cNvPr id="143" name="Arc 142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44" name="Straight Connector 143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Oval 145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7647662" y="2128342"/>
            <a:ext cx="749300" cy="682999"/>
            <a:chOff x="9674226" y="1571251"/>
            <a:chExt cx="749300" cy="682999"/>
          </a:xfrm>
        </p:grpSpPr>
        <p:sp>
          <p:nvSpPr>
            <p:cNvPr id="148" name="Rectangle 147"/>
            <p:cNvSpPr/>
            <p:nvPr/>
          </p:nvSpPr>
          <p:spPr>
            <a:xfrm>
              <a:off x="9674226" y="1571251"/>
              <a:ext cx="749300" cy="682999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9725024" y="1638300"/>
              <a:ext cx="650875" cy="33855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00.00</a:t>
              </a:r>
            </a:p>
          </p:txBody>
        </p:sp>
        <p:sp>
          <p:nvSpPr>
            <p:cNvPr id="150" name="Rounded Rectangle 149"/>
            <p:cNvSpPr/>
            <p:nvPr/>
          </p:nvSpPr>
          <p:spPr>
            <a:xfrm>
              <a:off x="9726372" y="2038350"/>
              <a:ext cx="165100" cy="165100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Rounded Rectangle 150"/>
            <p:cNvSpPr/>
            <p:nvPr/>
          </p:nvSpPr>
          <p:spPr>
            <a:xfrm>
              <a:off x="10210799" y="2038350"/>
              <a:ext cx="165100" cy="1651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52" name="TextBox 151"/>
          <p:cNvSpPr txBox="1"/>
          <p:nvPr/>
        </p:nvSpPr>
        <p:spPr>
          <a:xfrm>
            <a:off x="9500917" y="1531786"/>
            <a:ext cx="2456743" cy="13213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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Measure and record volume every 10 s, for 100 s.</a:t>
            </a:r>
            <a:endParaRPr lang="en-GB" sz="2400" dirty="0"/>
          </a:p>
        </p:txBody>
      </p:sp>
      <p:sp>
        <p:nvSpPr>
          <p:cNvPr id="153" name="TextBox 152"/>
          <p:cNvSpPr txBox="1"/>
          <p:nvPr/>
        </p:nvSpPr>
        <p:spPr>
          <a:xfrm>
            <a:off x="5881947" y="766836"/>
            <a:ext cx="2819652" cy="12762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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QUICKLY place bung into conical flask AND start the timer               </a:t>
            </a:r>
            <a:r>
              <a:rPr lang="en-GB" sz="2000" dirty="0">
                <a:sym typeface="Wingdings" panose="05000000000000000000" pitchFamily="2" charset="2"/>
              </a:rPr>
              <a:t></a:t>
            </a:r>
            <a:endParaRPr lang="en-GB" sz="2400" dirty="0"/>
          </a:p>
        </p:txBody>
      </p:sp>
      <p:grpSp>
        <p:nvGrpSpPr>
          <p:cNvPr id="154" name="Group 153"/>
          <p:cNvGrpSpPr/>
          <p:nvPr/>
        </p:nvGrpSpPr>
        <p:grpSpPr>
          <a:xfrm>
            <a:off x="10636816" y="3890904"/>
            <a:ext cx="749300" cy="682999"/>
            <a:chOff x="9674226" y="1571251"/>
            <a:chExt cx="749300" cy="682999"/>
          </a:xfrm>
        </p:grpSpPr>
        <p:sp>
          <p:nvSpPr>
            <p:cNvPr id="155" name="Rectangle 154"/>
            <p:cNvSpPr/>
            <p:nvPr/>
          </p:nvSpPr>
          <p:spPr>
            <a:xfrm>
              <a:off x="9674226" y="1571251"/>
              <a:ext cx="749300" cy="682999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9725024" y="1638300"/>
              <a:ext cx="650875" cy="33855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00.00</a:t>
              </a:r>
            </a:p>
          </p:txBody>
        </p:sp>
        <p:sp>
          <p:nvSpPr>
            <p:cNvPr id="157" name="Rounded Rectangle 156"/>
            <p:cNvSpPr/>
            <p:nvPr/>
          </p:nvSpPr>
          <p:spPr>
            <a:xfrm>
              <a:off x="9726372" y="2038350"/>
              <a:ext cx="165100" cy="165100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Rounded Rectangle 157"/>
            <p:cNvSpPr/>
            <p:nvPr/>
          </p:nvSpPr>
          <p:spPr>
            <a:xfrm>
              <a:off x="10210799" y="2038350"/>
              <a:ext cx="165100" cy="1651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59" name="Freeform 158"/>
          <p:cNvSpPr/>
          <p:nvPr/>
        </p:nvSpPr>
        <p:spPr>
          <a:xfrm>
            <a:off x="4933395" y="564203"/>
            <a:ext cx="452615" cy="6361677"/>
          </a:xfrm>
          <a:custGeom>
            <a:avLst/>
            <a:gdLst>
              <a:gd name="connsiteX0" fmla="*/ 88971 w 452615"/>
              <a:gd name="connsiteY0" fmla="*/ 0 h 6778172"/>
              <a:gd name="connsiteX1" fmla="*/ 451828 w 452615"/>
              <a:gd name="connsiteY1" fmla="*/ 1814286 h 6778172"/>
              <a:gd name="connsiteX2" fmla="*/ 1885 w 452615"/>
              <a:gd name="connsiteY2" fmla="*/ 4180115 h 6778172"/>
              <a:gd name="connsiteX3" fmla="*/ 321199 w 452615"/>
              <a:gd name="connsiteY3" fmla="*/ 6778172 h 67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615" h="6778172">
                <a:moveTo>
                  <a:pt x="88971" y="0"/>
                </a:moveTo>
                <a:cubicBezTo>
                  <a:pt x="277656" y="558800"/>
                  <a:pt x="466342" y="1117600"/>
                  <a:pt x="451828" y="1814286"/>
                </a:cubicBezTo>
                <a:cubicBezTo>
                  <a:pt x="437314" y="2510972"/>
                  <a:pt x="23656" y="3352801"/>
                  <a:pt x="1885" y="4180115"/>
                </a:cubicBezTo>
                <a:cubicBezTo>
                  <a:pt x="-19887" y="5007429"/>
                  <a:pt x="150656" y="5892800"/>
                  <a:pt x="321199" y="6778172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0" name="Picture 1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7" y="2558877"/>
            <a:ext cx="720000" cy="648000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15331" y="5379719"/>
            <a:ext cx="2469202" cy="12454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4 – rates of reaction</a:t>
            </a:r>
          </a:p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5 – rates of reaction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2 mol l</a:t>
            </a:r>
            <a:r>
              <a:rPr lang="en-GB" sz="1200" b="1" baseline="30000" dirty="0">
                <a:solidFill>
                  <a:srgbClr val="0070C0"/>
                </a:solidFill>
                <a:sym typeface="Wingdings 2" panose="05020102010507070707" pitchFamily="18" charset="2"/>
              </a:rPr>
              <a:t>-1</a:t>
            </a:r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 Hydrochloric acid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r>
              <a:rPr lang="en-GB" sz="1200" b="1" dirty="0">
                <a:solidFill>
                  <a:srgbClr val="FF0000"/>
                </a:solidFill>
                <a:sym typeface="Wingdings 2" panose="05020102010507070707" pitchFamily="18" charset="2"/>
              </a:rPr>
              <a:t>Wear eye protection</a:t>
            </a:r>
          </a:p>
          <a:p>
            <a:endParaRPr lang="en-GB" sz="1200" dirty="0">
              <a:sym typeface="Wingdings 2" panose="05020102010507070707" pitchFamily="18" charset="2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276939" y="2376526"/>
            <a:ext cx="4751219" cy="2988743"/>
            <a:chOff x="5276939" y="2376526"/>
            <a:chExt cx="4751219" cy="2988743"/>
          </a:xfrm>
        </p:grpSpPr>
        <p:sp>
          <p:nvSpPr>
            <p:cNvPr id="78" name="Rectangle 77"/>
            <p:cNvSpPr/>
            <p:nvPr/>
          </p:nvSpPr>
          <p:spPr>
            <a:xfrm>
              <a:off x="7818869" y="4718992"/>
              <a:ext cx="2206869" cy="61638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867859" y="3675196"/>
              <a:ext cx="443127" cy="14742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5276939" y="3063477"/>
              <a:ext cx="1480661" cy="2301792"/>
              <a:chOff x="5320481" y="3063477"/>
              <a:chExt cx="1480661" cy="2301792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5320481" y="3246909"/>
                <a:ext cx="1480661" cy="2118360"/>
                <a:chOff x="5636419" y="2065020"/>
                <a:chExt cx="1480661" cy="2118360"/>
              </a:xfrm>
            </p:grpSpPr>
            <p:sp>
              <p:nvSpPr>
                <p:cNvPr id="16" name="Trapezoid 15"/>
                <p:cNvSpPr/>
                <p:nvPr/>
              </p:nvSpPr>
              <p:spPr>
                <a:xfrm>
                  <a:off x="5654040" y="3738715"/>
                  <a:ext cx="1463040" cy="438150"/>
                </a:xfrm>
                <a:prstGeom prst="trapezoid">
                  <a:avLst>
                    <a:gd name="adj" fmla="val 46739"/>
                  </a:avLst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6141720" y="2065020"/>
                  <a:ext cx="7620" cy="105918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 flipH="1">
                  <a:off x="6629400" y="2071535"/>
                  <a:ext cx="7620" cy="105918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flipH="1">
                  <a:off x="5654040" y="3112935"/>
                  <a:ext cx="487680" cy="105918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>
                  <a:off x="6629400" y="3124200"/>
                  <a:ext cx="487680" cy="105918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5636419" y="4183380"/>
                  <a:ext cx="1480661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" name="Trapezoid 20"/>
              <p:cNvSpPr/>
              <p:nvPr/>
            </p:nvSpPr>
            <p:spPr>
              <a:xfrm flipV="1">
                <a:off x="5827052" y="3063477"/>
                <a:ext cx="509905" cy="502920"/>
              </a:xfrm>
              <a:prstGeom prst="trapezoid">
                <a:avLst>
                  <a:gd name="adj" fmla="val 13636"/>
                </a:avLst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8788002" y="3254157"/>
              <a:ext cx="576000" cy="1566128"/>
              <a:chOff x="8112000" y="2258560"/>
              <a:chExt cx="576000" cy="1566128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 flipV="1">
                <a:off x="8643002" y="2258560"/>
                <a:ext cx="1" cy="156612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V="1">
                <a:off x="8184000" y="2258560"/>
                <a:ext cx="1" cy="156612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H="1" flipV="1">
                <a:off x="8516150" y="2408519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flipH="1" flipV="1">
                <a:off x="8516150" y="2608465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H="1" flipV="1">
                <a:off x="8516150" y="2808410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H="1" flipV="1">
                <a:off x="8516150" y="3008356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H="1" flipV="1">
                <a:off x="8516150" y="3208301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flipH="1" flipV="1">
                <a:off x="8516150" y="3408246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flipH="1" flipV="1">
                <a:off x="8516150" y="3624743"/>
                <a:ext cx="12685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112000" y="2258560"/>
                <a:ext cx="57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7800914" y="4503249"/>
              <a:ext cx="2227244" cy="832129"/>
              <a:chOff x="5166791" y="4907829"/>
              <a:chExt cx="2227244" cy="832129"/>
            </a:xfrm>
          </p:grpSpPr>
          <p:cxnSp>
            <p:nvCxnSpPr>
              <p:cNvPr id="69" name="Straight Connector 68"/>
              <p:cNvCxnSpPr/>
              <p:nvPr/>
            </p:nvCxnSpPr>
            <p:spPr>
              <a:xfrm flipH="1">
                <a:off x="5173583" y="4907829"/>
                <a:ext cx="1718" cy="82314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5166791" y="5730975"/>
                <a:ext cx="2227244" cy="898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7380452" y="4925040"/>
                <a:ext cx="13583" cy="81491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" name="Oval 89"/>
            <p:cNvSpPr/>
            <p:nvPr/>
          </p:nvSpPr>
          <p:spPr>
            <a:xfrm>
              <a:off x="8990024" y="4232404"/>
              <a:ext cx="95250" cy="1071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8990024" y="3921283"/>
              <a:ext cx="95250" cy="1071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61" name="Group 160"/>
            <p:cNvGrpSpPr/>
            <p:nvPr/>
          </p:nvGrpSpPr>
          <p:grpSpPr>
            <a:xfrm>
              <a:off x="6026267" y="2376526"/>
              <a:ext cx="3011382" cy="2788612"/>
              <a:chOff x="4046995" y="2056853"/>
              <a:chExt cx="3011382" cy="2788612"/>
            </a:xfrm>
          </p:grpSpPr>
          <p:sp>
            <p:nvSpPr>
              <p:cNvPr id="163" name="Freeform 162"/>
              <p:cNvSpPr/>
              <p:nvPr/>
            </p:nvSpPr>
            <p:spPr>
              <a:xfrm>
                <a:off x="4049702" y="2056853"/>
                <a:ext cx="3008675" cy="2788612"/>
              </a:xfrm>
              <a:custGeom>
                <a:avLst/>
                <a:gdLst>
                  <a:gd name="connsiteX0" fmla="*/ 6831 w 2988508"/>
                  <a:gd name="connsiteY0" fmla="*/ 1525916 h 2872530"/>
                  <a:gd name="connsiteX1" fmla="*/ 25881 w 2988508"/>
                  <a:gd name="connsiteY1" fmla="*/ 243216 h 2872530"/>
                  <a:gd name="connsiteX2" fmla="*/ 216381 w 2988508"/>
                  <a:gd name="connsiteY2" fmla="*/ 52716 h 2872530"/>
                  <a:gd name="connsiteX3" fmla="*/ 1156181 w 2988508"/>
                  <a:gd name="connsiteY3" fmla="*/ 884566 h 2872530"/>
                  <a:gd name="connsiteX4" fmla="*/ 2286481 w 2988508"/>
                  <a:gd name="connsiteY4" fmla="*/ 2319666 h 2872530"/>
                  <a:gd name="connsiteX5" fmla="*/ 2730981 w 2988508"/>
                  <a:gd name="connsiteY5" fmla="*/ 2840366 h 2872530"/>
                  <a:gd name="connsiteX6" fmla="*/ 2953231 w 2988508"/>
                  <a:gd name="connsiteY6" fmla="*/ 2751466 h 2872530"/>
                  <a:gd name="connsiteX7" fmla="*/ 2984981 w 2988508"/>
                  <a:gd name="connsiteY7" fmla="*/ 2218066 h 2872530"/>
                  <a:gd name="connsiteX0" fmla="*/ 17377 w 2999054"/>
                  <a:gd name="connsiteY0" fmla="*/ 1450724 h 2797338"/>
                  <a:gd name="connsiteX1" fmla="*/ 36427 w 2999054"/>
                  <a:gd name="connsiteY1" fmla="*/ 168024 h 2797338"/>
                  <a:gd name="connsiteX2" fmla="*/ 394567 w 2999054"/>
                  <a:gd name="connsiteY2" fmla="*/ 84204 h 2797338"/>
                  <a:gd name="connsiteX3" fmla="*/ 1166727 w 2999054"/>
                  <a:gd name="connsiteY3" fmla="*/ 809374 h 2797338"/>
                  <a:gd name="connsiteX4" fmla="*/ 2297027 w 2999054"/>
                  <a:gd name="connsiteY4" fmla="*/ 2244474 h 2797338"/>
                  <a:gd name="connsiteX5" fmla="*/ 2741527 w 2999054"/>
                  <a:gd name="connsiteY5" fmla="*/ 2765174 h 2797338"/>
                  <a:gd name="connsiteX6" fmla="*/ 2963777 w 2999054"/>
                  <a:gd name="connsiteY6" fmla="*/ 2676274 h 2797338"/>
                  <a:gd name="connsiteX7" fmla="*/ 2995527 w 2999054"/>
                  <a:gd name="connsiteY7" fmla="*/ 2142874 h 2797338"/>
                  <a:gd name="connsiteX0" fmla="*/ 17377 w 2999054"/>
                  <a:gd name="connsiteY0" fmla="*/ 1450724 h 2797338"/>
                  <a:gd name="connsiteX1" fmla="*/ 36427 w 2999054"/>
                  <a:gd name="connsiteY1" fmla="*/ 168024 h 2797338"/>
                  <a:gd name="connsiteX2" fmla="*/ 394567 w 2999054"/>
                  <a:gd name="connsiteY2" fmla="*/ 84204 h 2797338"/>
                  <a:gd name="connsiteX3" fmla="*/ 1166727 w 2999054"/>
                  <a:gd name="connsiteY3" fmla="*/ 809374 h 2797338"/>
                  <a:gd name="connsiteX4" fmla="*/ 2297027 w 2999054"/>
                  <a:gd name="connsiteY4" fmla="*/ 2244474 h 2797338"/>
                  <a:gd name="connsiteX5" fmla="*/ 2741527 w 2999054"/>
                  <a:gd name="connsiteY5" fmla="*/ 2765174 h 2797338"/>
                  <a:gd name="connsiteX6" fmla="*/ 2963777 w 2999054"/>
                  <a:gd name="connsiteY6" fmla="*/ 2676274 h 2797338"/>
                  <a:gd name="connsiteX7" fmla="*/ 2995527 w 2999054"/>
                  <a:gd name="connsiteY7" fmla="*/ 2142874 h 2797338"/>
                  <a:gd name="connsiteX0" fmla="*/ 17377 w 2999054"/>
                  <a:gd name="connsiteY0" fmla="*/ 1450724 h 2797338"/>
                  <a:gd name="connsiteX1" fmla="*/ 36427 w 2999054"/>
                  <a:gd name="connsiteY1" fmla="*/ 168024 h 2797338"/>
                  <a:gd name="connsiteX2" fmla="*/ 394567 w 2999054"/>
                  <a:gd name="connsiteY2" fmla="*/ 84204 h 2797338"/>
                  <a:gd name="connsiteX3" fmla="*/ 1166727 w 2999054"/>
                  <a:gd name="connsiteY3" fmla="*/ 809374 h 2797338"/>
                  <a:gd name="connsiteX4" fmla="*/ 2297027 w 2999054"/>
                  <a:gd name="connsiteY4" fmla="*/ 2244474 h 2797338"/>
                  <a:gd name="connsiteX5" fmla="*/ 2741527 w 2999054"/>
                  <a:gd name="connsiteY5" fmla="*/ 2765174 h 2797338"/>
                  <a:gd name="connsiteX6" fmla="*/ 2963777 w 2999054"/>
                  <a:gd name="connsiteY6" fmla="*/ 2676274 h 2797338"/>
                  <a:gd name="connsiteX7" fmla="*/ 2995527 w 2999054"/>
                  <a:gd name="connsiteY7" fmla="*/ 2142874 h 2797338"/>
                  <a:gd name="connsiteX0" fmla="*/ 17377 w 2999054"/>
                  <a:gd name="connsiteY0" fmla="*/ 1444683 h 2791297"/>
                  <a:gd name="connsiteX1" fmla="*/ 36427 w 2999054"/>
                  <a:gd name="connsiteY1" fmla="*/ 161983 h 2791297"/>
                  <a:gd name="connsiteX2" fmla="*/ 394567 w 2999054"/>
                  <a:gd name="connsiteY2" fmla="*/ 78163 h 2791297"/>
                  <a:gd name="connsiteX3" fmla="*/ 1166727 w 2999054"/>
                  <a:gd name="connsiteY3" fmla="*/ 803333 h 2791297"/>
                  <a:gd name="connsiteX4" fmla="*/ 2297027 w 2999054"/>
                  <a:gd name="connsiteY4" fmla="*/ 2238433 h 2791297"/>
                  <a:gd name="connsiteX5" fmla="*/ 2741527 w 2999054"/>
                  <a:gd name="connsiteY5" fmla="*/ 2759133 h 2791297"/>
                  <a:gd name="connsiteX6" fmla="*/ 2963777 w 2999054"/>
                  <a:gd name="connsiteY6" fmla="*/ 2670233 h 2791297"/>
                  <a:gd name="connsiteX7" fmla="*/ 2995527 w 2999054"/>
                  <a:gd name="connsiteY7" fmla="*/ 2136833 h 2791297"/>
                  <a:gd name="connsiteX0" fmla="*/ 17377 w 2999054"/>
                  <a:gd name="connsiteY0" fmla="*/ 1444683 h 2791297"/>
                  <a:gd name="connsiteX1" fmla="*/ 36427 w 2999054"/>
                  <a:gd name="connsiteY1" fmla="*/ 161983 h 2791297"/>
                  <a:gd name="connsiteX2" fmla="*/ 394567 w 2999054"/>
                  <a:gd name="connsiteY2" fmla="*/ 78163 h 2791297"/>
                  <a:gd name="connsiteX3" fmla="*/ 1166727 w 2999054"/>
                  <a:gd name="connsiteY3" fmla="*/ 803333 h 2791297"/>
                  <a:gd name="connsiteX4" fmla="*/ 2297027 w 2999054"/>
                  <a:gd name="connsiteY4" fmla="*/ 2238433 h 2791297"/>
                  <a:gd name="connsiteX5" fmla="*/ 2741527 w 2999054"/>
                  <a:gd name="connsiteY5" fmla="*/ 2759133 h 2791297"/>
                  <a:gd name="connsiteX6" fmla="*/ 2963777 w 2999054"/>
                  <a:gd name="connsiteY6" fmla="*/ 2670233 h 2791297"/>
                  <a:gd name="connsiteX7" fmla="*/ 2995527 w 2999054"/>
                  <a:gd name="connsiteY7" fmla="*/ 2136833 h 2791297"/>
                  <a:gd name="connsiteX0" fmla="*/ 17377 w 2999054"/>
                  <a:gd name="connsiteY0" fmla="*/ 1441998 h 2788612"/>
                  <a:gd name="connsiteX1" fmla="*/ 36427 w 2999054"/>
                  <a:gd name="connsiteY1" fmla="*/ 159298 h 2788612"/>
                  <a:gd name="connsiteX2" fmla="*/ 394567 w 2999054"/>
                  <a:gd name="connsiteY2" fmla="*/ 75478 h 2788612"/>
                  <a:gd name="connsiteX3" fmla="*/ 1166727 w 2999054"/>
                  <a:gd name="connsiteY3" fmla="*/ 800648 h 2788612"/>
                  <a:gd name="connsiteX4" fmla="*/ 2297027 w 2999054"/>
                  <a:gd name="connsiteY4" fmla="*/ 2235748 h 2788612"/>
                  <a:gd name="connsiteX5" fmla="*/ 2741527 w 2999054"/>
                  <a:gd name="connsiteY5" fmla="*/ 2756448 h 2788612"/>
                  <a:gd name="connsiteX6" fmla="*/ 2963777 w 2999054"/>
                  <a:gd name="connsiteY6" fmla="*/ 2667548 h 2788612"/>
                  <a:gd name="connsiteX7" fmla="*/ 2995527 w 2999054"/>
                  <a:gd name="connsiteY7" fmla="*/ 2134148 h 2788612"/>
                  <a:gd name="connsiteX0" fmla="*/ 40183 w 3021860"/>
                  <a:gd name="connsiteY0" fmla="*/ 1441998 h 2788612"/>
                  <a:gd name="connsiteX1" fmla="*/ 59233 w 3021860"/>
                  <a:gd name="connsiteY1" fmla="*/ 159298 h 2788612"/>
                  <a:gd name="connsiteX2" fmla="*/ 417373 w 3021860"/>
                  <a:gd name="connsiteY2" fmla="*/ 75478 h 2788612"/>
                  <a:gd name="connsiteX3" fmla="*/ 1189533 w 3021860"/>
                  <a:gd name="connsiteY3" fmla="*/ 800648 h 2788612"/>
                  <a:gd name="connsiteX4" fmla="*/ 2319833 w 3021860"/>
                  <a:gd name="connsiteY4" fmla="*/ 2235748 h 2788612"/>
                  <a:gd name="connsiteX5" fmla="*/ 2764333 w 3021860"/>
                  <a:gd name="connsiteY5" fmla="*/ 2756448 h 2788612"/>
                  <a:gd name="connsiteX6" fmla="*/ 2986583 w 3021860"/>
                  <a:gd name="connsiteY6" fmla="*/ 2667548 h 2788612"/>
                  <a:gd name="connsiteX7" fmla="*/ 3018333 w 3021860"/>
                  <a:gd name="connsiteY7" fmla="*/ 2134148 h 2788612"/>
                  <a:gd name="connsiteX0" fmla="*/ 26998 w 3008675"/>
                  <a:gd name="connsiteY0" fmla="*/ 1441998 h 2788612"/>
                  <a:gd name="connsiteX1" fmla="*/ 46048 w 3008675"/>
                  <a:gd name="connsiteY1" fmla="*/ 159298 h 2788612"/>
                  <a:gd name="connsiteX2" fmla="*/ 404188 w 3008675"/>
                  <a:gd name="connsiteY2" fmla="*/ 75478 h 2788612"/>
                  <a:gd name="connsiteX3" fmla="*/ 1176348 w 3008675"/>
                  <a:gd name="connsiteY3" fmla="*/ 800648 h 2788612"/>
                  <a:gd name="connsiteX4" fmla="*/ 2306648 w 3008675"/>
                  <a:gd name="connsiteY4" fmla="*/ 2235748 h 2788612"/>
                  <a:gd name="connsiteX5" fmla="*/ 2751148 w 3008675"/>
                  <a:gd name="connsiteY5" fmla="*/ 2756448 h 2788612"/>
                  <a:gd name="connsiteX6" fmla="*/ 2973398 w 3008675"/>
                  <a:gd name="connsiteY6" fmla="*/ 2667548 h 2788612"/>
                  <a:gd name="connsiteX7" fmla="*/ 3005148 w 3008675"/>
                  <a:gd name="connsiteY7" fmla="*/ 2134148 h 27886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008675" h="2788612">
                    <a:moveTo>
                      <a:pt x="26998" y="1441998"/>
                    </a:moveTo>
                    <a:cubicBezTo>
                      <a:pt x="19060" y="923414"/>
                      <a:pt x="-39677" y="402291"/>
                      <a:pt x="46048" y="159298"/>
                    </a:cubicBezTo>
                    <a:cubicBezTo>
                      <a:pt x="177493" y="-60835"/>
                      <a:pt x="231045" y="-16174"/>
                      <a:pt x="404188" y="75478"/>
                    </a:cubicBezTo>
                    <a:cubicBezTo>
                      <a:pt x="638291" y="235710"/>
                      <a:pt x="859271" y="440603"/>
                      <a:pt x="1176348" y="800648"/>
                    </a:cubicBezTo>
                    <a:cubicBezTo>
                      <a:pt x="1493425" y="1160693"/>
                      <a:pt x="2044181" y="1909781"/>
                      <a:pt x="2306648" y="2235748"/>
                    </a:cubicBezTo>
                    <a:cubicBezTo>
                      <a:pt x="2569115" y="2561715"/>
                      <a:pt x="2640023" y="2684481"/>
                      <a:pt x="2751148" y="2756448"/>
                    </a:cubicBezTo>
                    <a:cubicBezTo>
                      <a:pt x="2862273" y="2828415"/>
                      <a:pt x="2931065" y="2771265"/>
                      <a:pt x="2973398" y="2667548"/>
                    </a:cubicBezTo>
                    <a:cubicBezTo>
                      <a:pt x="3015731" y="2563831"/>
                      <a:pt x="3010439" y="2348989"/>
                      <a:pt x="3005148" y="2134148"/>
                    </a:cubicBezTo>
                  </a:path>
                </a:pathLst>
              </a:custGeom>
              <a:noFill/>
              <a:ln w="152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4" name="Freeform 163"/>
              <p:cNvSpPr/>
              <p:nvPr/>
            </p:nvSpPr>
            <p:spPr>
              <a:xfrm>
                <a:off x="4046995" y="2064431"/>
                <a:ext cx="3010489" cy="2781033"/>
              </a:xfrm>
              <a:custGeom>
                <a:avLst/>
                <a:gdLst>
                  <a:gd name="connsiteX0" fmla="*/ 6831 w 2988508"/>
                  <a:gd name="connsiteY0" fmla="*/ 1525916 h 2872530"/>
                  <a:gd name="connsiteX1" fmla="*/ 25881 w 2988508"/>
                  <a:gd name="connsiteY1" fmla="*/ 243216 h 2872530"/>
                  <a:gd name="connsiteX2" fmla="*/ 216381 w 2988508"/>
                  <a:gd name="connsiteY2" fmla="*/ 52716 h 2872530"/>
                  <a:gd name="connsiteX3" fmla="*/ 1156181 w 2988508"/>
                  <a:gd name="connsiteY3" fmla="*/ 884566 h 2872530"/>
                  <a:gd name="connsiteX4" fmla="*/ 2286481 w 2988508"/>
                  <a:gd name="connsiteY4" fmla="*/ 2319666 h 2872530"/>
                  <a:gd name="connsiteX5" fmla="*/ 2730981 w 2988508"/>
                  <a:gd name="connsiteY5" fmla="*/ 2840366 h 2872530"/>
                  <a:gd name="connsiteX6" fmla="*/ 2953231 w 2988508"/>
                  <a:gd name="connsiteY6" fmla="*/ 2751466 h 2872530"/>
                  <a:gd name="connsiteX7" fmla="*/ 2984981 w 2988508"/>
                  <a:gd name="connsiteY7" fmla="*/ 2218066 h 2872530"/>
                  <a:gd name="connsiteX0" fmla="*/ 17377 w 2999054"/>
                  <a:gd name="connsiteY0" fmla="*/ 1450724 h 2797338"/>
                  <a:gd name="connsiteX1" fmla="*/ 36427 w 2999054"/>
                  <a:gd name="connsiteY1" fmla="*/ 168024 h 2797338"/>
                  <a:gd name="connsiteX2" fmla="*/ 394567 w 2999054"/>
                  <a:gd name="connsiteY2" fmla="*/ 84204 h 2797338"/>
                  <a:gd name="connsiteX3" fmla="*/ 1166727 w 2999054"/>
                  <a:gd name="connsiteY3" fmla="*/ 809374 h 2797338"/>
                  <a:gd name="connsiteX4" fmla="*/ 2297027 w 2999054"/>
                  <a:gd name="connsiteY4" fmla="*/ 2244474 h 2797338"/>
                  <a:gd name="connsiteX5" fmla="*/ 2741527 w 2999054"/>
                  <a:gd name="connsiteY5" fmla="*/ 2765174 h 2797338"/>
                  <a:gd name="connsiteX6" fmla="*/ 2963777 w 2999054"/>
                  <a:gd name="connsiteY6" fmla="*/ 2676274 h 2797338"/>
                  <a:gd name="connsiteX7" fmla="*/ 2995527 w 2999054"/>
                  <a:gd name="connsiteY7" fmla="*/ 2142874 h 2797338"/>
                  <a:gd name="connsiteX0" fmla="*/ 17377 w 2999054"/>
                  <a:gd name="connsiteY0" fmla="*/ 1450724 h 2797338"/>
                  <a:gd name="connsiteX1" fmla="*/ 36427 w 2999054"/>
                  <a:gd name="connsiteY1" fmla="*/ 168024 h 2797338"/>
                  <a:gd name="connsiteX2" fmla="*/ 394567 w 2999054"/>
                  <a:gd name="connsiteY2" fmla="*/ 84204 h 2797338"/>
                  <a:gd name="connsiteX3" fmla="*/ 1166727 w 2999054"/>
                  <a:gd name="connsiteY3" fmla="*/ 809374 h 2797338"/>
                  <a:gd name="connsiteX4" fmla="*/ 2297027 w 2999054"/>
                  <a:gd name="connsiteY4" fmla="*/ 2244474 h 2797338"/>
                  <a:gd name="connsiteX5" fmla="*/ 2741527 w 2999054"/>
                  <a:gd name="connsiteY5" fmla="*/ 2765174 h 2797338"/>
                  <a:gd name="connsiteX6" fmla="*/ 2963777 w 2999054"/>
                  <a:gd name="connsiteY6" fmla="*/ 2676274 h 2797338"/>
                  <a:gd name="connsiteX7" fmla="*/ 2995527 w 2999054"/>
                  <a:gd name="connsiteY7" fmla="*/ 2142874 h 2797338"/>
                  <a:gd name="connsiteX0" fmla="*/ 17377 w 2999054"/>
                  <a:gd name="connsiteY0" fmla="*/ 1450724 h 2797338"/>
                  <a:gd name="connsiteX1" fmla="*/ 36427 w 2999054"/>
                  <a:gd name="connsiteY1" fmla="*/ 168024 h 2797338"/>
                  <a:gd name="connsiteX2" fmla="*/ 394567 w 2999054"/>
                  <a:gd name="connsiteY2" fmla="*/ 84204 h 2797338"/>
                  <a:gd name="connsiteX3" fmla="*/ 1166727 w 2999054"/>
                  <a:gd name="connsiteY3" fmla="*/ 809374 h 2797338"/>
                  <a:gd name="connsiteX4" fmla="*/ 2297027 w 2999054"/>
                  <a:gd name="connsiteY4" fmla="*/ 2244474 h 2797338"/>
                  <a:gd name="connsiteX5" fmla="*/ 2741527 w 2999054"/>
                  <a:gd name="connsiteY5" fmla="*/ 2765174 h 2797338"/>
                  <a:gd name="connsiteX6" fmla="*/ 2963777 w 2999054"/>
                  <a:gd name="connsiteY6" fmla="*/ 2676274 h 2797338"/>
                  <a:gd name="connsiteX7" fmla="*/ 2995527 w 2999054"/>
                  <a:gd name="connsiteY7" fmla="*/ 2142874 h 2797338"/>
                  <a:gd name="connsiteX0" fmla="*/ 17377 w 2999054"/>
                  <a:gd name="connsiteY0" fmla="*/ 1444683 h 2791297"/>
                  <a:gd name="connsiteX1" fmla="*/ 36427 w 2999054"/>
                  <a:gd name="connsiteY1" fmla="*/ 161983 h 2791297"/>
                  <a:gd name="connsiteX2" fmla="*/ 394567 w 2999054"/>
                  <a:gd name="connsiteY2" fmla="*/ 78163 h 2791297"/>
                  <a:gd name="connsiteX3" fmla="*/ 1166727 w 2999054"/>
                  <a:gd name="connsiteY3" fmla="*/ 803333 h 2791297"/>
                  <a:gd name="connsiteX4" fmla="*/ 2297027 w 2999054"/>
                  <a:gd name="connsiteY4" fmla="*/ 2238433 h 2791297"/>
                  <a:gd name="connsiteX5" fmla="*/ 2741527 w 2999054"/>
                  <a:gd name="connsiteY5" fmla="*/ 2759133 h 2791297"/>
                  <a:gd name="connsiteX6" fmla="*/ 2963777 w 2999054"/>
                  <a:gd name="connsiteY6" fmla="*/ 2670233 h 2791297"/>
                  <a:gd name="connsiteX7" fmla="*/ 2995527 w 2999054"/>
                  <a:gd name="connsiteY7" fmla="*/ 2136833 h 2791297"/>
                  <a:gd name="connsiteX0" fmla="*/ 17377 w 2999054"/>
                  <a:gd name="connsiteY0" fmla="*/ 1444683 h 2791297"/>
                  <a:gd name="connsiteX1" fmla="*/ 36427 w 2999054"/>
                  <a:gd name="connsiteY1" fmla="*/ 161983 h 2791297"/>
                  <a:gd name="connsiteX2" fmla="*/ 394567 w 2999054"/>
                  <a:gd name="connsiteY2" fmla="*/ 78163 h 2791297"/>
                  <a:gd name="connsiteX3" fmla="*/ 1166727 w 2999054"/>
                  <a:gd name="connsiteY3" fmla="*/ 803333 h 2791297"/>
                  <a:gd name="connsiteX4" fmla="*/ 2297027 w 2999054"/>
                  <a:gd name="connsiteY4" fmla="*/ 2238433 h 2791297"/>
                  <a:gd name="connsiteX5" fmla="*/ 2741527 w 2999054"/>
                  <a:gd name="connsiteY5" fmla="*/ 2759133 h 2791297"/>
                  <a:gd name="connsiteX6" fmla="*/ 2963777 w 2999054"/>
                  <a:gd name="connsiteY6" fmla="*/ 2670233 h 2791297"/>
                  <a:gd name="connsiteX7" fmla="*/ 2995527 w 2999054"/>
                  <a:gd name="connsiteY7" fmla="*/ 2136833 h 2791297"/>
                  <a:gd name="connsiteX0" fmla="*/ 17377 w 2999054"/>
                  <a:gd name="connsiteY0" fmla="*/ 1441998 h 2788612"/>
                  <a:gd name="connsiteX1" fmla="*/ 36427 w 2999054"/>
                  <a:gd name="connsiteY1" fmla="*/ 159298 h 2788612"/>
                  <a:gd name="connsiteX2" fmla="*/ 394567 w 2999054"/>
                  <a:gd name="connsiteY2" fmla="*/ 75478 h 2788612"/>
                  <a:gd name="connsiteX3" fmla="*/ 1166727 w 2999054"/>
                  <a:gd name="connsiteY3" fmla="*/ 800648 h 2788612"/>
                  <a:gd name="connsiteX4" fmla="*/ 2297027 w 2999054"/>
                  <a:gd name="connsiteY4" fmla="*/ 2235748 h 2788612"/>
                  <a:gd name="connsiteX5" fmla="*/ 2741527 w 2999054"/>
                  <a:gd name="connsiteY5" fmla="*/ 2756448 h 2788612"/>
                  <a:gd name="connsiteX6" fmla="*/ 2963777 w 2999054"/>
                  <a:gd name="connsiteY6" fmla="*/ 2667548 h 2788612"/>
                  <a:gd name="connsiteX7" fmla="*/ 2995527 w 2999054"/>
                  <a:gd name="connsiteY7" fmla="*/ 2134148 h 2788612"/>
                  <a:gd name="connsiteX0" fmla="*/ 40183 w 3021860"/>
                  <a:gd name="connsiteY0" fmla="*/ 1441998 h 2788612"/>
                  <a:gd name="connsiteX1" fmla="*/ 59233 w 3021860"/>
                  <a:gd name="connsiteY1" fmla="*/ 159298 h 2788612"/>
                  <a:gd name="connsiteX2" fmla="*/ 417373 w 3021860"/>
                  <a:gd name="connsiteY2" fmla="*/ 75478 h 2788612"/>
                  <a:gd name="connsiteX3" fmla="*/ 1189533 w 3021860"/>
                  <a:gd name="connsiteY3" fmla="*/ 800648 h 2788612"/>
                  <a:gd name="connsiteX4" fmla="*/ 2319833 w 3021860"/>
                  <a:gd name="connsiteY4" fmla="*/ 2235748 h 2788612"/>
                  <a:gd name="connsiteX5" fmla="*/ 2764333 w 3021860"/>
                  <a:gd name="connsiteY5" fmla="*/ 2756448 h 2788612"/>
                  <a:gd name="connsiteX6" fmla="*/ 2986583 w 3021860"/>
                  <a:gd name="connsiteY6" fmla="*/ 2667548 h 2788612"/>
                  <a:gd name="connsiteX7" fmla="*/ 3018333 w 3021860"/>
                  <a:gd name="connsiteY7" fmla="*/ 2134148 h 2788612"/>
                  <a:gd name="connsiteX0" fmla="*/ 26998 w 3008675"/>
                  <a:gd name="connsiteY0" fmla="*/ 1441998 h 2788612"/>
                  <a:gd name="connsiteX1" fmla="*/ 46048 w 3008675"/>
                  <a:gd name="connsiteY1" fmla="*/ 159298 h 2788612"/>
                  <a:gd name="connsiteX2" fmla="*/ 404188 w 3008675"/>
                  <a:gd name="connsiteY2" fmla="*/ 75478 h 2788612"/>
                  <a:gd name="connsiteX3" fmla="*/ 1176348 w 3008675"/>
                  <a:gd name="connsiteY3" fmla="*/ 800648 h 2788612"/>
                  <a:gd name="connsiteX4" fmla="*/ 2306648 w 3008675"/>
                  <a:gd name="connsiteY4" fmla="*/ 2235748 h 2788612"/>
                  <a:gd name="connsiteX5" fmla="*/ 2751148 w 3008675"/>
                  <a:gd name="connsiteY5" fmla="*/ 2756448 h 2788612"/>
                  <a:gd name="connsiteX6" fmla="*/ 2973398 w 3008675"/>
                  <a:gd name="connsiteY6" fmla="*/ 2667548 h 2788612"/>
                  <a:gd name="connsiteX7" fmla="*/ 3005148 w 3008675"/>
                  <a:gd name="connsiteY7" fmla="*/ 2134148 h 2788612"/>
                  <a:gd name="connsiteX0" fmla="*/ 24049 w 3010488"/>
                  <a:gd name="connsiteY0" fmla="*/ 1480098 h 2788612"/>
                  <a:gd name="connsiteX1" fmla="*/ 47861 w 3010488"/>
                  <a:gd name="connsiteY1" fmla="*/ 159298 h 2788612"/>
                  <a:gd name="connsiteX2" fmla="*/ 406001 w 3010488"/>
                  <a:gd name="connsiteY2" fmla="*/ 75478 h 2788612"/>
                  <a:gd name="connsiteX3" fmla="*/ 1178161 w 3010488"/>
                  <a:gd name="connsiteY3" fmla="*/ 800648 h 2788612"/>
                  <a:gd name="connsiteX4" fmla="*/ 2308461 w 3010488"/>
                  <a:gd name="connsiteY4" fmla="*/ 2235748 h 2788612"/>
                  <a:gd name="connsiteX5" fmla="*/ 2752961 w 3010488"/>
                  <a:gd name="connsiteY5" fmla="*/ 2756448 h 2788612"/>
                  <a:gd name="connsiteX6" fmla="*/ 2975211 w 3010488"/>
                  <a:gd name="connsiteY6" fmla="*/ 2667548 h 2788612"/>
                  <a:gd name="connsiteX7" fmla="*/ 3006961 w 3010488"/>
                  <a:gd name="connsiteY7" fmla="*/ 2134148 h 2788612"/>
                  <a:gd name="connsiteX0" fmla="*/ 24049 w 3010488"/>
                  <a:gd name="connsiteY0" fmla="*/ 1482735 h 2791249"/>
                  <a:gd name="connsiteX1" fmla="*/ 47861 w 3010488"/>
                  <a:gd name="connsiteY1" fmla="*/ 161935 h 2791249"/>
                  <a:gd name="connsiteX2" fmla="*/ 429814 w 3010488"/>
                  <a:gd name="connsiteY2" fmla="*/ 73353 h 2791249"/>
                  <a:gd name="connsiteX3" fmla="*/ 1178161 w 3010488"/>
                  <a:gd name="connsiteY3" fmla="*/ 803285 h 2791249"/>
                  <a:gd name="connsiteX4" fmla="*/ 2308461 w 3010488"/>
                  <a:gd name="connsiteY4" fmla="*/ 2238385 h 2791249"/>
                  <a:gd name="connsiteX5" fmla="*/ 2752961 w 3010488"/>
                  <a:gd name="connsiteY5" fmla="*/ 2759085 h 2791249"/>
                  <a:gd name="connsiteX6" fmla="*/ 2975211 w 3010488"/>
                  <a:gd name="connsiteY6" fmla="*/ 2670185 h 2791249"/>
                  <a:gd name="connsiteX7" fmla="*/ 3006961 w 3010488"/>
                  <a:gd name="connsiteY7" fmla="*/ 2136785 h 2791249"/>
                  <a:gd name="connsiteX0" fmla="*/ 24049 w 3010488"/>
                  <a:gd name="connsiteY0" fmla="*/ 1465439 h 2773953"/>
                  <a:gd name="connsiteX1" fmla="*/ 47861 w 3010488"/>
                  <a:gd name="connsiteY1" fmla="*/ 144639 h 2773953"/>
                  <a:gd name="connsiteX2" fmla="*/ 434576 w 3010488"/>
                  <a:gd name="connsiteY2" fmla="*/ 89394 h 2773953"/>
                  <a:gd name="connsiteX3" fmla="*/ 1178161 w 3010488"/>
                  <a:gd name="connsiteY3" fmla="*/ 785989 h 2773953"/>
                  <a:gd name="connsiteX4" fmla="*/ 2308461 w 3010488"/>
                  <a:gd name="connsiteY4" fmla="*/ 2221089 h 2773953"/>
                  <a:gd name="connsiteX5" fmla="*/ 2752961 w 3010488"/>
                  <a:gd name="connsiteY5" fmla="*/ 2741789 h 2773953"/>
                  <a:gd name="connsiteX6" fmla="*/ 2975211 w 3010488"/>
                  <a:gd name="connsiteY6" fmla="*/ 2652889 h 2773953"/>
                  <a:gd name="connsiteX7" fmla="*/ 3006961 w 3010488"/>
                  <a:gd name="connsiteY7" fmla="*/ 2119489 h 2773953"/>
                  <a:gd name="connsiteX0" fmla="*/ 24049 w 3010488"/>
                  <a:gd name="connsiteY0" fmla="*/ 1472519 h 2781033"/>
                  <a:gd name="connsiteX1" fmla="*/ 47861 w 3010488"/>
                  <a:gd name="connsiteY1" fmla="*/ 151719 h 2781033"/>
                  <a:gd name="connsiteX2" fmla="*/ 434576 w 3010488"/>
                  <a:gd name="connsiteY2" fmla="*/ 82187 h 2781033"/>
                  <a:gd name="connsiteX3" fmla="*/ 1178161 w 3010488"/>
                  <a:gd name="connsiteY3" fmla="*/ 793069 h 2781033"/>
                  <a:gd name="connsiteX4" fmla="*/ 2308461 w 3010488"/>
                  <a:gd name="connsiteY4" fmla="*/ 2228169 h 2781033"/>
                  <a:gd name="connsiteX5" fmla="*/ 2752961 w 3010488"/>
                  <a:gd name="connsiteY5" fmla="*/ 2748869 h 2781033"/>
                  <a:gd name="connsiteX6" fmla="*/ 2975211 w 3010488"/>
                  <a:gd name="connsiteY6" fmla="*/ 2659969 h 2781033"/>
                  <a:gd name="connsiteX7" fmla="*/ 3006961 w 3010488"/>
                  <a:gd name="connsiteY7" fmla="*/ 2126569 h 2781033"/>
                  <a:gd name="connsiteX0" fmla="*/ 24049 w 3010488"/>
                  <a:gd name="connsiteY0" fmla="*/ 1472519 h 2781033"/>
                  <a:gd name="connsiteX1" fmla="*/ 47861 w 3010488"/>
                  <a:gd name="connsiteY1" fmla="*/ 151719 h 2781033"/>
                  <a:gd name="connsiteX2" fmla="*/ 434576 w 3010488"/>
                  <a:gd name="connsiteY2" fmla="*/ 82187 h 2781033"/>
                  <a:gd name="connsiteX3" fmla="*/ 1178161 w 3010488"/>
                  <a:gd name="connsiteY3" fmla="*/ 793069 h 2781033"/>
                  <a:gd name="connsiteX4" fmla="*/ 2308461 w 3010488"/>
                  <a:gd name="connsiteY4" fmla="*/ 2228169 h 2781033"/>
                  <a:gd name="connsiteX5" fmla="*/ 2752961 w 3010488"/>
                  <a:gd name="connsiteY5" fmla="*/ 2748869 h 2781033"/>
                  <a:gd name="connsiteX6" fmla="*/ 2975211 w 3010488"/>
                  <a:gd name="connsiteY6" fmla="*/ 2659969 h 2781033"/>
                  <a:gd name="connsiteX7" fmla="*/ 3006961 w 3010488"/>
                  <a:gd name="connsiteY7" fmla="*/ 2126569 h 2781033"/>
                  <a:gd name="connsiteX0" fmla="*/ 24049 w 3014347"/>
                  <a:gd name="connsiteY0" fmla="*/ 1472519 h 2782489"/>
                  <a:gd name="connsiteX1" fmla="*/ 47861 w 3014347"/>
                  <a:gd name="connsiteY1" fmla="*/ 151719 h 2782489"/>
                  <a:gd name="connsiteX2" fmla="*/ 434576 w 3014347"/>
                  <a:gd name="connsiteY2" fmla="*/ 82187 h 2782489"/>
                  <a:gd name="connsiteX3" fmla="*/ 1178161 w 3014347"/>
                  <a:gd name="connsiteY3" fmla="*/ 793069 h 2782489"/>
                  <a:gd name="connsiteX4" fmla="*/ 2308461 w 3014347"/>
                  <a:gd name="connsiteY4" fmla="*/ 2228169 h 2782489"/>
                  <a:gd name="connsiteX5" fmla="*/ 2752961 w 3014347"/>
                  <a:gd name="connsiteY5" fmla="*/ 2748869 h 2782489"/>
                  <a:gd name="connsiteX6" fmla="*/ 2975211 w 3014347"/>
                  <a:gd name="connsiteY6" fmla="*/ 2659969 h 2782489"/>
                  <a:gd name="connsiteX7" fmla="*/ 3011724 w 3014347"/>
                  <a:gd name="connsiteY7" fmla="*/ 2083706 h 2782489"/>
                  <a:gd name="connsiteX0" fmla="*/ 24049 w 3014347"/>
                  <a:gd name="connsiteY0" fmla="*/ 1472519 h 2782489"/>
                  <a:gd name="connsiteX1" fmla="*/ 47861 w 3014347"/>
                  <a:gd name="connsiteY1" fmla="*/ 151719 h 2782489"/>
                  <a:gd name="connsiteX2" fmla="*/ 434576 w 3014347"/>
                  <a:gd name="connsiteY2" fmla="*/ 82187 h 2782489"/>
                  <a:gd name="connsiteX3" fmla="*/ 1178161 w 3014347"/>
                  <a:gd name="connsiteY3" fmla="*/ 793069 h 2782489"/>
                  <a:gd name="connsiteX4" fmla="*/ 2308461 w 3014347"/>
                  <a:gd name="connsiteY4" fmla="*/ 2228169 h 2782489"/>
                  <a:gd name="connsiteX5" fmla="*/ 2752961 w 3014347"/>
                  <a:gd name="connsiteY5" fmla="*/ 2748869 h 2782489"/>
                  <a:gd name="connsiteX6" fmla="*/ 2975211 w 3014347"/>
                  <a:gd name="connsiteY6" fmla="*/ 2659969 h 2782489"/>
                  <a:gd name="connsiteX7" fmla="*/ 3011724 w 3014347"/>
                  <a:gd name="connsiteY7" fmla="*/ 2083706 h 2782489"/>
                  <a:gd name="connsiteX0" fmla="*/ 24049 w 3006952"/>
                  <a:gd name="connsiteY0" fmla="*/ 1472519 h 2782324"/>
                  <a:gd name="connsiteX1" fmla="*/ 47861 w 3006952"/>
                  <a:gd name="connsiteY1" fmla="*/ 151719 h 2782324"/>
                  <a:gd name="connsiteX2" fmla="*/ 434576 w 3006952"/>
                  <a:gd name="connsiteY2" fmla="*/ 82187 h 2782324"/>
                  <a:gd name="connsiteX3" fmla="*/ 1178161 w 3006952"/>
                  <a:gd name="connsiteY3" fmla="*/ 793069 h 2782324"/>
                  <a:gd name="connsiteX4" fmla="*/ 2308461 w 3006952"/>
                  <a:gd name="connsiteY4" fmla="*/ 2228169 h 2782324"/>
                  <a:gd name="connsiteX5" fmla="*/ 2752961 w 3006952"/>
                  <a:gd name="connsiteY5" fmla="*/ 2748869 h 2782324"/>
                  <a:gd name="connsiteX6" fmla="*/ 2975211 w 3006952"/>
                  <a:gd name="connsiteY6" fmla="*/ 2659969 h 2782324"/>
                  <a:gd name="connsiteX7" fmla="*/ 3002199 w 3006952"/>
                  <a:gd name="connsiteY7" fmla="*/ 2088468 h 2782324"/>
                  <a:gd name="connsiteX0" fmla="*/ 24049 w 3010489"/>
                  <a:gd name="connsiteY0" fmla="*/ 1472519 h 2782324"/>
                  <a:gd name="connsiteX1" fmla="*/ 47861 w 3010489"/>
                  <a:gd name="connsiteY1" fmla="*/ 151719 h 2782324"/>
                  <a:gd name="connsiteX2" fmla="*/ 434576 w 3010489"/>
                  <a:gd name="connsiteY2" fmla="*/ 82187 h 2782324"/>
                  <a:gd name="connsiteX3" fmla="*/ 1178161 w 3010489"/>
                  <a:gd name="connsiteY3" fmla="*/ 793069 h 2782324"/>
                  <a:gd name="connsiteX4" fmla="*/ 2308461 w 3010489"/>
                  <a:gd name="connsiteY4" fmla="*/ 2228169 h 2782324"/>
                  <a:gd name="connsiteX5" fmla="*/ 2752961 w 3010489"/>
                  <a:gd name="connsiteY5" fmla="*/ 2748869 h 2782324"/>
                  <a:gd name="connsiteX6" fmla="*/ 2975211 w 3010489"/>
                  <a:gd name="connsiteY6" fmla="*/ 2659969 h 2782324"/>
                  <a:gd name="connsiteX7" fmla="*/ 3006962 w 3010489"/>
                  <a:gd name="connsiteY7" fmla="*/ 2088468 h 2782324"/>
                  <a:gd name="connsiteX0" fmla="*/ 24049 w 3010489"/>
                  <a:gd name="connsiteY0" fmla="*/ 1472519 h 2780954"/>
                  <a:gd name="connsiteX1" fmla="*/ 47861 w 3010489"/>
                  <a:gd name="connsiteY1" fmla="*/ 151719 h 2780954"/>
                  <a:gd name="connsiteX2" fmla="*/ 434576 w 3010489"/>
                  <a:gd name="connsiteY2" fmla="*/ 82187 h 2780954"/>
                  <a:gd name="connsiteX3" fmla="*/ 1178161 w 3010489"/>
                  <a:gd name="connsiteY3" fmla="*/ 793069 h 2780954"/>
                  <a:gd name="connsiteX4" fmla="*/ 2308461 w 3010489"/>
                  <a:gd name="connsiteY4" fmla="*/ 2228169 h 2780954"/>
                  <a:gd name="connsiteX5" fmla="*/ 2752961 w 3010489"/>
                  <a:gd name="connsiteY5" fmla="*/ 2748869 h 2780954"/>
                  <a:gd name="connsiteX6" fmla="*/ 2975211 w 3010489"/>
                  <a:gd name="connsiteY6" fmla="*/ 2659969 h 2780954"/>
                  <a:gd name="connsiteX7" fmla="*/ 3006962 w 3010489"/>
                  <a:gd name="connsiteY7" fmla="*/ 2128949 h 2780954"/>
                  <a:gd name="connsiteX0" fmla="*/ 24049 w 3010489"/>
                  <a:gd name="connsiteY0" fmla="*/ 1472519 h 2781033"/>
                  <a:gd name="connsiteX1" fmla="*/ 47861 w 3010489"/>
                  <a:gd name="connsiteY1" fmla="*/ 151719 h 2781033"/>
                  <a:gd name="connsiteX2" fmla="*/ 434576 w 3010489"/>
                  <a:gd name="connsiteY2" fmla="*/ 82187 h 2781033"/>
                  <a:gd name="connsiteX3" fmla="*/ 1178161 w 3010489"/>
                  <a:gd name="connsiteY3" fmla="*/ 793069 h 2781033"/>
                  <a:gd name="connsiteX4" fmla="*/ 2308461 w 3010489"/>
                  <a:gd name="connsiteY4" fmla="*/ 2228169 h 2781033"/>
                  <a:gd name="connsiteX5" fmla="*/ 2752961 w 3010489"/>
                  <a:gd name="connsiteY5" fmla="*/ 2748869 h 2781033"/>
                  <a:gd name="connsiteX6" fmla="*/ 2975211 w 3010489"/>
                  <a:gd name="connsiteY6" fmla="*/ 2659969 h 2781033"/>
                  <a:gd name="connsiteX7" fmla="*/ 3006962 w 3010489"/>
                  <a:gd name="connsiteY7" fmla="*/ 2126568 h 27810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010489" h="2781033">
                    <a:moveTo>
                      <a:pt x="24049" y="1472519"/>
                    </a:moveTo>
                    <a:cubicBezTo>
                      <a:pt x="16111" y="953935"/>
                      <a:pt x="-37864" y="394712"/>
                      <a:pt x="47861" y="151719"/>
                    </a:cubicBezTo>
                    <a:cubicBezTo>
                      <a:pt x="179306" y="-68414"/>
                      <a:pt x="261433" y="-9465"/>
                      <a:pt x="434576" y="82187"/>
                    </a:cubicBezTo>
                    <a:cubicBezTo>
                      <a:pt x="668679" y="261469"/>
                      <a:pt x="865847" y="435405"/>
                      <a:pt x="1178161" y="793069"/>
                    </a:cubicBezTo>
                    <a:cubicBezTo>
                      <a:pt x="1490475" y="1150733"/>
                      <a:pt x="2045994" y="1902202"/>
                      <a:pt x="2308461" y="2228169"/>
                    </a:cubicBezTo>
                    <a:cubicBezTo>
                      <a:pt x="2570928" y="2554136"/>
                      <a:pt x="2641836" y="2676902"/>
                      <a:pt x="2752961" y="2748869"/>
                    </a:cubicBezTo>
                    <a:cubicBezTo>
                      <a:pt x="2864086" y="2820836"/>
                      <a:pt x="2932878" y="2763686"/>
                      <a:pt x="2975211" y="2659969"/>
                    </a:cubicBezTo>
                    <a:cubicBezTo>
                      <a:pt x="3017544" y="2556252"/>
                      <a:pt x="3012253" y="2341409"/>
                      <a:pt x="3006962" y="2126568"/>
                    </a:cubicBezTo>
                  </a:path>
                </a:pathLst>
              </a:cu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pic>
        <p:nvPicPr>
          <p:cNvPr id="197" name="Picture 196" descr="CC-BY-NC-SA icon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5" name="Rectangle 164">
            <a:extLst>
              <a:ext uri="{FF2B5EF4-FFF2-40B4-BE49-F238E27FC236}">
                <a16:creationId xmlns:a16="http://schemas.microsoft.com/office/drawing/2014/main" id="{8E37DDCF-87B2-4DDA-9D22-5CB6E68E1F7B}"/>
              </a:ext>
            </a:extLst>
          </p:cNvPr>
          <p:cNvSpPr/>
          <p:nvPr/>
        </p:nvSpPr>
        <p:spPr>
          <a:xfrm>
            <a:off x="-66127" y="-93129"/>
            <a:ext cx="67035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Rate of reaction – magnesium/acid reaction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59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2021-03-18T09:29:49Z</dcterms:created>
  <dcterms:modified xsi:type="dcterms:W3CDTF">2021-03-18T09:30:21Z</dcterms:modified>
</cp:coreProperties>
</file>